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1" r:id="rId4"/>
  </p:sldMasterIdLst>
  <p:notesMasterIdLst>
    <p:notesMasterId r:id="rId33"/>
  </p:notesMasterIdLst>
  <p:handoutMasterIdLst>
    <p:handoutMasterId r:id="rId34"/>
  </p:handoutMasterIdLst>
  <p:sldIdLst>
    <p:sldId id="390" r:id="rId5"/>
    <p:sldId id="423" r:id="rId6"/>
    <p:sldId id="424" r:id="rId7"/>
    <p:sldId id="488" r:id="rId8"/>
    <p:sldId id="450" r:id="rId9"/>
    <p:sldId id="426" r:id="rId10"/>
    <p:sldId id="427" r:id="rId11"/>
    <p:sldId id="475" r:id="rId12"/>
    <p:sldId id="476" r:id="rId13"/>
    <p:sldId id="429" r:id="rId14"/>
    <p:sldId id="477" r:id="rId15"/>
    <p:sldId id="478" r:id="rId16"/>
    <p:sldId id="472" r:id="rId17"/>
    <p:sldId id="474" r:id="rId18"/>
    <p:sldId id="362" r:id="rId19"/>
    <p:sldId id="479" r:id="rId20"/>
    <p:sldId id="480" r:id="rId21"/>
    <p:sldId id="453" r:id="rId22"/>
    <p:sldId id="482" r:id="rId23"/>
    <p:sldId id="483" r:id="rId24"/>
    <p:sldId id="484" r:id="rId25"/>
    <p:sldId id="485" r:id="rId26"/>
    <p:sldId id="486" r:id="rId27"/>
    <p:sldId id="487" r:id="rId28"/>
    <p:sldId id="489" r:id="rId29"/>
    <p:sldId id="473" r:id="rId30"/>
    <p:sldId id="383" r:id="rId31"/>
    <p:sldId id="42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DEB"/>
    <a:srgbClr val="EDE9E8"/>
    <a:srgbClr val="EEEAE9"/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F62FD-23FE-4E95-9950-73E8488403DC}" v="599" dt="2025-04-05T07:09:11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palika Nayak" userId="c807d52ca2d8706f" providerId="LiveId" clId="{5C0F62FD-23FE-4E95-9950-73E8488403DC}"/>
    <pc:docChg chg="undo custSel addSld delSld modSld sldOrd">
      <pc:chgData name="Rupalika Nayak" userId="c807d52ca2d8706f" providerId="LiveId" clId="{5C0F62FD-23FE-4E95-9950-73E8488403DC}" dt="2025-04-05T07:10:55.590" v="2578" actId="1076"/>
      <pc:docMkLst>
        <pc:docMk/>
      </pc:docMkLst>
      <pc:sldChg chg="add del setBg">
        <pc:chgData name="Rupalika Nayak" userId="c807d52ca2d8706f" providerId="LiveId" clId="{5C0F62FD-23FE-4E95-9950-73E8488403DC}" dt="2025-04-04T05:49:06.152" v="954"/>
        <pc:sldMkLst>
          <pc:docMk/>
          <pc:sldMk cId="3213770973" sldId="288"/>
        </pc:sldMkLst>
      </pc:sldChg>
      <pc:sldChg chg="modSp mod">
        <pc:chgData name="Rupalika Nayak" userId="c807d52ca2d8706f" providerId="LiveId" clId="{5C0F62FD-23FE-4E95-9950-73E8488403DC}" dt="2025-04-04T16:41:17.385" v="1742" actId="1035"/>
        <pc:sldMkLst>
          <pc:docMk/>
          <pc:sldMk cId="2524580296" sldId="362"/>
        </pc:sldMkLst>
        <pc:spChg chg="mod">
          <ac:chgData name="Rupalika Nayak" userId="c807d52ca2d8706f" providerId="LiveId" clId="{5C0F62FD-23FE-4E95-9950-73E8488403DC}" dt="2025-04-04T04:08:18.571" v="815" actId="1076"/>
          <ac:spMkLst>
            <pc:docMk/>
            <pc:sldMk cId="2524580296" sldId="362"/>
            <ac:spMk id="2" creationId="{F81A7B86-8736-4CA0-9897-D9595F5DB884}"/>
          </ac:spMkLst>
        </pc:spChg>
        <pc:picChg chg="mod">
          <ac:chgData name="Rupalika Nayak" userId="c807d52ca2d8706f" providerId="LiveId" clId="{5C0F62FD-23FE-4E95-9950-73E8488403DC}" dt="2025-04-04T16:41:17.385" v="1742" actId="1035"/>
          <ac:picMkLst>
            <pc:docMk/>
            <pc:sldMk cId="2524580296" sldId="362"/>
            <ac:picMk id="9" creationId="{00CB4E11-9C0E-4953-9D91-15AE6D339F54}"/>
          </ac:picMkLst>
        </pc:picChg>
      </pc:sldChg>
      <pc:sldChg chg="modSp mod">
        <pc:chgData name="Rupalika Nayak" userId="c807d52ca2d8706f" providerId="LiveId" clId="{5C0F62FD-23FE-4E95-9950-73E8488403DC}" dt="2025-04-04T16:19:28.205" v="1583" actId="14100"/>
        <pc:sldMkLst>
          <pc:docMk/>
          <pc:sldMk cId="1700940091" sldId="383"/>
        </pc:sldMkLst>
        <pc:spChg chg="mod">
          <ac:chgData name="Rupalika Nayak" userId="c807d52ca2d8706f" providerId="LiveId" clId="{5C0F62FD-23FE-4E95-9950-73E8488403DC}" dt="2025-04-04T16:16:19.449" v="1558" actId="1076"/>
          <ac:spMkLst>
            <pc:docMk/>
            <pc:sldMk cId="1700940091" sldId="383"/>
            <ac:spMk id="2" creationId="{4CD7E1C1-9F4E-4885-8EB7-50A8AB42F3D0}"/>
          </ac:spMkLst>
        </pc:spChg>
        <pc:spChg chg="mod">
          <ac:chgData name="Rupalika Nayak" userId="c807d52ca2d8706f" providerId="LiveId" clId="{5C0F62FD-23FE-4E95-9950-73E8488403DC}" dt="2025-04-04T16:19:28.205" v="1583" actId="14100"/>
          <ac:spMkLst>
            <pc:docMk/>
            <pc:sldMk cId="1700940091" sldId="383"/>
            <ac:spMk id="5" creationId="{6EA4FE3B-CDB9-4A33-A1EC-6BA5FFA25150}"/>
          </ac:spMkLst>
        </pc:spChg>
      </pc:sldChg>
      <pc:sldChg chg="modSp mod">
        <pc:chgData name="Rupalika Nayak" userId="c807d52ca2d8706f" providerId="LiveId" clId="{5C0F62FD-23FE-4E95-9950-73E8488403DC}" dt="2025-04-04T16:24:21.480" v="1698"/>
        <pc:sldMkLst>
          <pc:docMk/>
          <pc:sldMk cId="2926332141" sldId="390"/>
        </pc:sldMkLst>
        <pc:picChg chg="mod">
          <ac:chgData name="Rupalika Nayak" userId="c807d52ca2d8706f" providerId="LiveId" clId="{5C0F62FD-23FE-4E95-9950-73E8488403DC}" dt="2025-04-04T16:24:21.480" v="1698"/>
          <ac:picMkLst>
            <pc:docMk/>
            <pc:sldMk cId="2926332141" sldId="390"/>
            <ac:picMk id="11" creationId="{C1F73E38-9072-B852-6B1C-EC2330D6F723}"/>
          </ac:picMkLst>
        </pc:picChg>
      </pc:sldChg>
      <pc:sldChg chg="addSp delSp modSp mod">
        <pc:chgData name="Rupalika Nayak" userId="c807d52ca2d8706f" providerId="LiveId" clId="{5C0F62FD-23FE-4E95-9950-73E8488403DC}" dt="2025-04-05T07:10:55.590" v="2578" actId="1076"/>
        <pc:sldMkLst>
          <pc:docMk/>
          <pc:sldMk cId="1957540715" sldId="422"/>
        </pc:sldMkLst>
        <pc:spChg chg="mod">
          <ac:chgData name="Rupalika Nayak" userId="c807d52ca2d8706f" providerId="LiveId" clId="{5C0F62FD-23FE-4E95-9950-73E8488403DC}" dt="2025-04-05T07:10:55.590" v="2578" actId="1076"/>
          <ac:spMkLst>
            <pc:docMk/>
            <pc:sldMk cId="1957540715" sldId="422"/>
            <ac:spMk id="3" creationId="{FCF2BDCA-4CF8-7997-E40E-AC4C63D4C3F0}"/>
          </ac:spMkLst>
        </pc:spChg>
        <pc:spChg chg="add del mod">
          <ac:chgData name="Rupalika Nayak" userId="c807d52ca2d8706f" providerId="LiveId" clId="{5C0F62FD-23FE-4E95-9950-73E8488403DC}" dt="2025-04-05T07:08:49.460" v="2562" actId="21"/>
          <ac:spMkLst>
            <pc:docMk/>
            <pc:sldMk cId="1957540715" sldId="422"/>
            <ac:spMk id="4" creationId="{F32D3839-8031-8732-A3E0-3CB7BCDDCE8B}"/>
          </ac:spMkLst>
        </pc:spChg>
        <pc:spChg chg="del mod">
          <ac:chgData name="Rupalika Nayak" userId="c807d52ca2d8706f" providerId="LiveId" clId="{5C0F62FD-23FE-4E95-9950-73E8488403DC}" dt="2025-04-04T16:17:34.121" v="1580" actId="21"/>
          <ac:spMkLst>
            <pc:docMk/>
            <pc:sldMk cId="1957540715" sldId="422"/>
            <ac:spMk id="6" creationId="{4242BCC9-40E6-6845-2935-86BA4473D61F}"/>
          </ac:spMkLst>
        </pc:spChg>
        <pc:spChg chg="add del mod">
          <ac:chgData name="Rupalika Nayak" userId="c807d52ca2d8706f" providerId="LiveId" clId="{5C0F62FD-23FE-4E95-9950-73E8488403DC}" dt="2025-04-05T07:08:54.531" v="2564" actId="21"/>
          <ac:spMkLst>
            <pc:docMk/>
            <pc:sldMk cId="1957540715" sldId="422"/>
            <ac:spMk id="6" creationId="{7E8A1B28-8BD3-57DD-BE87-498360E41663}"/>
          </ac:spMkLst>
        </pc:spChg>
        <pc:picChg chg="del">
          <ac:chgData name="Rupalika Nayak" userId="c807d52ca2d8706f" providerId="LiveId" clId="{5C0F62FD-23FE-4E95-9950-73E8488403DC}" dt="2025-04-05T07:08:44.568" v="2561" actId="478"/>
          <ac:picMkLst>
            <pc:docMk/>
            <pc:sldMk cId="1957540715" sldId="422"/>
            <ac:picMk id="7" creationId="{0103E753-E5D0-6623-774B-39A6B067C891}"/>
          </ac:picMkLst>
        </pc:picChg>
        <pc:picChg chg="del">
          <ac:chgData name="Rupalika Nayak" userId="c807d52ca2d8706f" providerId="LiveId" clId="{5C0F62FD-23FE-4E95-9950-73E8488403DC}" dt="2025-04-05T07:08:52.064" v="2563" actId="21"/>
          <ac:picMkLst>
            <pc:docMk/>
            <pc:sldMk cId="1957540715" sldId="422"/>
            <ac:picMk id="14" creationId="{92A2664B-16E1-751E-7623-E795B1276DA4}"/>
          </ac:picMkLst>
        </pc:picChg>
        <pc:picChg chg="mod ord">
          <ac:chgData name="Rupalika Nayak" userId="c807d52ca2d8706f" providerId="LiveId" clId="{5C0F62FD-23FE-4E95-9950-73E8488403DC}" dt="2025-04-05T07:09:43.326" v="2573" actId="171"/>
          <ac:picMkLst>
            <pc:docMk/>
            <pc:sldMk cId="1957540715" sldId="422"/>
            <ac:picMk id="18" creationId="{BCCE6A0F-96FD-2948-3F06-0D1BC1EE10B7}"/>
          </ac:picMkLst>
        </pc:picChg>
      </pc:sldChg>
      <pc:sldChg chg="delSp modSp mod">
        <pc:chgData name="Rupalika Nayak" userId="c807d52ca2d8706f" providerId="LiveId" clId="{5C0F62FD-23FE-4E95-9950-73E8488403DC}" dt="2025-04-03T18:14:46.311" v="334" actId="21"/>
        <pc:sldMkLst>
          <pc:docMk/>
          <pc:sldMk cId="3550377721" sldId="423"/>
        </pc:sldMkLst>
      </pc:sldChg>
      <pc:sldChg chg="addSp delSp modSp mod">
        <pc:chgData name="Rupalika Nayak" userId="c807d52ca2d8706f" providerId="LiveId" clId="{5C0F62FD-23FE-4E95-9950-73E8488403DC}" dt="2025-04-04T16:30:00.131" v="1723" actId="1076"/>
        <pc:sldMkLst>
          <pc:docMk/>
          <pc:sldMk cId="659870594" sldId="424"/>
        </pc:sldMkLst>
        <pc:spChg chg="mod">
          <ac:chgData name="Rupalika Nayak" userId="c807d52ca2d8706f" providerId="LiveId" clId="{5C0F62FD-23FE-4E95-9950-73E8488403DC}" dt="2025-04-04T16:30:00.131" v="1723" actId="1076"/>
          <ac:spMkLst>
            <pc:docMk/>
            <pc:sldMk cId="659870594" sldId="424"/>
            <ac:spMk id="13" creationId="{A93125C3-EA13-7CF0-2D11-8E28A6DBFFCC}"/>
          </ac:spMkLst>
        </pc:spChg>
        <pc:picChg chg="add mod">
          <ac:chgData name="Rupalika Nayak" userId="c807d52ca2d8706f" providerId="LiveId" clId="{5C0F62FD-23FE-4E95-9950-73E8488403DC}" dt="2025-04-04T16:26:42.509" v="1704" actId="1076"/>
          <ac:picMkLst>
            <pc:docMk/>
            <pc:sldMk cId="659870594" sldId="424"/>
            <ac:picMk id="4" creationId="{2B3EE5DA-011C-A8FF-4865-3C3506D336EA}"/>
          </ac:picMkLst>
        </pc:picChg>
        <pc:picChg chg="add del mod">
          <ac:chgData name="Rupalika Nayak" userId="c807d52ca2d8706f" providerId="LiveId" clId="{5C0F62FD-23FE-4E95-9950-73E8488403DC}" dt="2025-04-04T16:27:25.932" v="1712" actId="478"/>
          <ac:picMkLst>
            <pc:docMk/>
            <pc:sldMk cId="659870594" sldId="424"/>
            <ac:picMk id="6" creationId="{D4C7118A-347D-F305-4CF9-4F40CF37836D}"/>
          </ac:picMkLst>
        </pc:picChg>
        <pc:picChg chg="mod">
          <ac:chgData name="Rupalika Nayak" userId="c807d52ca2d8706f" providerId="LiveId" clId="{5C0F62FD-23FE-4E95-9950-73E8488403DC}" dt="2025-04-04T16:26:38.307" v="1703" actId="1076"/>
          <ac:picMkLst>
            <pc:docMk/>
            <pc:sldMk cId="659870594" sldId="424"/>
            <ac:picMk id="48" creationId="{BA70B016-1833-68FE-93AB-996E91399DB9}"/>
          </ac:picMkLst>
        </pc:picChg>
      </pc:sldChg>
      <pc:sldChg chg="addSp delSp modSp mod">
        <pc:chgData name="Rupalika Nayak" userId="c807d52ca2d8706f" providerId="LiveId" clId="{5C0F62FD-23FE-4E95-9950-73E8488403DC}" dt="2025-04-04T19:42:06.331" v="2244" actId="14100"/>
        <pc:sldMkLst>
          <pc:docMk/>
          <pc:sldMk cId="2501439072" sldId="426"/>
        </pc:sldMkLst>
        <pc:spChg chg="add del mod">
          <ac:chgData name="Rupalika Nayak" userId="c807d52ca2d8706f" providerId="LiveId" clId="{5C0F62FD-23FE-4E95-9950-73E8488403DC}" dt="2025-04-04T19:41:44.584" v="2237" actId="21"/>
          <ac:spMkLst>
            <pc:docMk/>
            <pc:sldMk cId="2501439072" sldId="426"/>
            <ac:spMk id="3" creationId="{4D0BF602-2BD4-0BC3-55B3-7D850BBDC257}"/>
          </ac:spMkLst>
        </pc:spChg>
        <pc:spChg chg="mod">
          <ac:chgData name="Rupalika Nayak" userId="c807d52ca2d8706f" providerId="LiveId" clId="{5C0F62FD-23FE-4E95-9950-73E8488403DC}" dt="2025-04-03T14:38:19.736" v="52" actId="255"/>
          <ac:spMkLst>
            <pc:docMk/>
            <pc:sldMk cId="2501439072" sldId="426"/>
            <ac:spMk id="5" creationId="{708C5AEA-7884-E448-1CA4-A7798C7DDC4C}"/>
          </ac:spMkLst>
        </pc:spChg>
        <pc:spChg chg="add del mod">
          <ac:chgData name="Rupalika Nayak" userId="c807d52ca2d8706f" providerId="LiveId" clId="{5C0F62FD-23FE-4E95-9950-73E8488403DC}" dt="2025-04-04T19:41:49.232" v="2239" actId="21"/>
          <ac:spMkLst>
            <pc:docMk/>
            <pc:sldMk cId="2501439072" sldId="426"/>
            <ac:spMk id="6" creationId="{81B38756-9AB1-28D1-576C-DADD222BFE34}"/>
          </ac:spMkLst>
        </pc:spChg>
        <pc:spChg chg="add del mod">
          <ac:chgData name="Rupalika Nayak" userId="c807d52ca2d8706f" providerId="LiveId" clId="{5C0F62FD-23FE-4E95-9950-73E8488403DC}" dt="2025-04-04T19:41:54.359" v="2241" actId="21"/>
          <ac:spMkLst>
            <pc:docMk/>
            <pc:sldMk cId="2501439072" sldId="426"/>
            <ac:spMk id="8" creationId="{E71FEDFA-D672-14D0-6880-E2820B80E1FE}"/>
          </ac:spMkLst>
        </pc:spChg>
        <pc:spChg chg="mod">
          <ac:chgData name="Rupalika Nayak" userId="c807d52ca2d8706f" providerId="LiveId" clId="{5C0F62FD-23FE-4E95-9950-73E8488403DC}" dt="2025-04-04T19:41:58.856" v="2242" actId="14100"/>
          <ac:spMkLst>
            <pc:docMk/>
            <pc:sldMk cId="2501439072" sldId="426"/>
            <ac:spMk id="9" creationId="{28AB87FE-7B3B-7591-6A00-41287DE3E0AC}"/>
          </ac:spMkLst>
        </pc:spChg>
        <pc:spChg chg="mod">
          <ac:chgData name="Rupalika Nayak" userId="c807d52ca2d8706f" providerId="LiveId" clId="{5C0F62FD-23FE-4E95-9950-73E8488403DC}" dt="2025-04-04T19:42:02.098" v="2243" actId="14100"/>
          <ac:spMkLst>
            <pc:docMk/>
            <pc:sldMk cId="2501439072" sldId="426"/>
            <ac:spMk id="11" creationId="{9305E72F-72EB-FFBB-A77B-357A3B04E760}"/>
          </ac:spMkLst>
        </pc:spChg>
        <pc:spChg chg="mod">
          <ac:chgData name="Rupalika Nayak" userId="c807d52ca2d8706f" providerId="LiveId" clId="{5C0F62FD-23FE-4E95-9950-73E8488403DC}" dt="2025-04-04T19:42:06.331" v="2244" actId="14100"/>
          <ac:spMkLst>
            <pc:docMk/>
            <pc:sldMk cId="2501439072" sldId="426"/>
            <ac:spMk id="12" creationId="{677A7EB0-FCF4-D0D7-784B-539FB2A19B80}"/>
          </ac:spMkLst>
        </pc:spChg>
        <pc:spChg chg="mod">
          <ac:chgData name="Rupalika Nayak" userId="c807d52ca2d8706f" providerId="LiveId" clId="{5C0F62FD-23FE-4E95-9950-73E8488403DC}" dt="2025-04-03T18:01:20.993" v="300" actId="1076"/>
          <ac:spMkLst>
            <pc:docMk/>
            <pc:sldMk cId="2501439072" sldId="426"/>
            <ac:spMk id="15" creationId="{865304AF-EFC8-08A7-8328-DA216A8CDFF2}"/>
          </ac:spMkLst>
        </pc:spChg>
        <pc:spChg chg="mod">
          <ac:chgData name="Rupalika Nayak" userId="c807d52ca2d8706f" providerId="LiveId" clId="{5C0F62FD-23FE-4E95-9950-73E8488403DC}" dt="2025-04-03T16:40:03.270" v="100" actId="1076"/>
          <ac:spMkLst>
            <pc:docMk/>
            <pc:sldMk cId="2501439072" sldId="426"/>
            <ac:spMk id="89" creationId="{A289D314-DD04-67BD-D4E9-A1E194F0D83D}"/>
          </ac:spMkLst>
        </pc:spChg>
        <pc:spChg chg="mod">
          <ac:chgData name="Rupalika Nayak" userId="c807d52ca2d8706f" providerId="LiveId" clId="{5C0F62FD-23FE-4E95-9950-73E8488403DC}" dt="2025-04-03T16:40:13.738" v="102" actId="1076"/>
          <ac:spMkLst>
            <pc:docMk/>
            <pc:sldMk cId="2501439072" sldId="426"/>
            <ac:spMk id="91" creationId="{702474E0-412A-1AB6-2B95-92D7E9F27360}"/>
          </ac:spMkLst>
        </pc:spChg>
        <pc:spChg chg="mod">
          <ac:chgData name="Rupalika Nayak" userId="c807d52ca2d8706f" providerId="LiveId" clId="{5C0F62FD-23FE-4E95-9950-73E8488403DC}" dt="2025-04-03T16:40:18.405" v="103" actId="1076"/>
          <ac:spMkLst>
            <pc:docMk/>
            <pc:sldMk cId="2501439072" sldId="426"/>
            <ac:spMk id="93" creationId="{661B9F8C-06A6-C453-2C60-78603882910D}"/>
          </ac:spMkLst>
        </pc:spChg>
        <pc:picChg chg="add mod">
          <ac:chgData name="Rupalika Nayak" userId="c807d52ca2d8706f" providerId="LiveId" clId="{5C0F62FD-23FE-4E95-9950-73E8488403DC}" dt="2025-04-03T17:34:21.623" v="157" actId="14100"/>
          <ac:picMkLst>
            <pc:docMk/>
            <pc:sldMk cId="2501439072" sldId="426"/>
            <ac:picMk id="14" creationId="{6DCC305B-BA72-828C-E29F-5D75A2C588C6}"/>
          </ac:picMkLst>
        </pc:picChg>
        <pc:picChg chg="del mod">
          <ac:chgData name="Rupalika Nayak" userId="c807d52ca2d8706f" providerId="LiveId" clId="{5C0F62FD-23FE-4E95-9950-73E8488403DC}" dt="2025-04-04T19:41:41.918" v="2236" actId="478"/>
          <ac:picMkLst>
            <pc:docMk/>
            <pc:sldMk cId="2501439072" sldId="426"/>
            <ac:picMk id="41" creationId="{2933F0AC-2C33-E18F-29DC-7D76818B1334}"/>
          </ac:picMkLst>
        </pc:picChg>
        <pc:picChg chg="del mod">
          <ac:chgData name="Rupalika Nayak" userId="c807d52ca2d8706f" providerId="LiveId" clId="{5C0F62FD-23FE-4E95-9950-73E8488403DC}" dt="2025-04-04T19:41:45.924" v="2238" actId="478"/>
          <ac:picMkLst>
            <pc:docMk/>
            <pc:sldMk cId="2501439072" sldId="426"/>
            <ac:picMk id="45" creationId="{C7F1F1A8-B1F8-868E-DFEF-C8C79BB6FF5D}"/>
          </ac:picMkLst>
        </pc:picChg>
        <pc:picChg chg="del mod">
          <ac:chgData name="Rupalika Nayak" userId="c807d52ca2d8706f" providerId="LiveId" clId="{5C0F62FD-23FE-4E95-9950-73E8488403DC}" dt="2025-04-04T19:41:51.091" v="2240" actId="478"/>
          <ac:picMkLst>
            <pc:docMk/>
            <pc:sldMk cId="2501439072" sldId="426"/>
            <ac:picMk id="49" creationId="{B8A096FF-4F38-BB36-75E6-3BBD2A3BA848}"/>
          </ac:picMkLst>
        </pc:picChg>
      </pc:sldChg>
      <pc:sldChg chg="addSp delSp modSp mod setBg">
        <pc:chgData name="Rupalika Nayak" userId="c807d52ca2d8706f" providerId="LiveId" clId="{5C0F62FD-23FE-4E95-9950-73E8488403DC}" dt="2025-04-04T16:51:27.081" v="1748" actId="1076"/>
        <pc:sldMkLst>
          <pc:docMk/>
          <pc:sldMk cId="1990767905" sldId="427"/>
        </pc:sldMkLst>
        <pc:spChg chg="add del mod">
          <ac:chgData name="Rupalika Nayak" userId="c807d52ca2d8706f" providerId="LiveId" clId="{5C0F62FD-23FE-4E95-9950-73E8488403DC}" dt="2025-04-04T16:50:40.290" v="1746" actId="1076"/>
          <ac:spMkLst>
            <pc:docMk/>
            <pc:sldMk cId="1990767905" sldId="427"/>
            <ac:spMk id="2" creationId="{A5604D66-3412-E07C-3511-AFC19FA2CE51}"/>
          </ac:spMkLst>
        </pc:spChg>
        <pc:spChg chg="mod">
          <ac:chgData name="Rupalika Nayak" userId="c807d52ca2d8706f" providerId="LiveId" clId="{5C0F62FD-23FE-4E95-9950-73E8488403DC}" dt="2025-04-03T17:36:03.227" v="168"/>
          <ac:spMkLst>
            <pc:docMk/>
            <pc:sldMk cId="1990767905" sldId="427"/>
            <ac:spMk id="3" creationId="{26A25EC5-D86E-3EBC-3A3A-2D395FED883C}"/>
          </ac:spMkLst>
        </pc:spChg>
        <pc:spChg chg="mod">
          <ac:chgData name="Rupalika Nayak" userId="c807d52ca2d8706f" providerId="LiveId" clId="{5C0F62FD-23FE-4E95-9950-73E8488403DC}" dt="2025-04-03T17:56:59.494" v="271" actId="1076"/>
          <ac:spMkLst>
            <pc:docMk/>
            <pc:sldMk cId="1990767905" sldId="427"/>
            <ac:spMk id="8" creationId="{F5E7E894-AFE5-4B20-3214-FE1FC8916E69}"/>
          </ac:spMkLst>
        </pc:spChg>
        <pc:spChg chg="mod">
          <ac:chgData name="Rupalika Nayak" userId="c807d52ca2d8706f" providerId="LiveId" clId="{5C0F62FD-23FE-4E95-9950-73E8488403DC}" dt="2025-04-04T16:51:04.151" v="1747" actId="255"/>
          <ac:spMkLst>
            <pc:docMk/>
            <pc:sldMk cId="1990767905" sldId="427"/>
            <ac:spMk id="12" creationId="{1CDCA487-B26E-2BEB-38E9-F0785344CB8D}"/>
          </ac:spMkLst>
        </pc:spChg>
        <pc:spChg chg="mod">
          <ac:chgData name="Rupalika Nayak" userId="c807d52ca2d8706f" providerId="LiveId" clId="{5C0F62FD-23FE-4E95-9950-73E8488403DC}" dt="2025-04-03T17:57:52.766" v="279" actId="1076"/>
          <ac:spMkLst>
            <pc:docMk/>
            <pc:sldMk cId="1990767905" sldId="427"/>
            <ac:spMk id="14" creationId="{6E9992CB-E8C5-892B-7F56-F2CD217FADBE}"/>
          </ac:spMkLst>
        </pc:spChg>
        <pc:spChg chg="mod">
          <ac:chgData name="Rupalika Nayak" userId="c807d52ca2d8706f" providerId="LiveId" clId="{5C0F62FD-23FE-4E95-9950-73E8488403DC}" dt="2025-04-03T17:57:20.118" v="274" actId="1076"/>
          <ac:spMkLst>
            <pc:docMk/>
            <pc:sldMk cId="1990767905" sldId="427"/>
            <ac:spMk id="83" creationId="{ACC1CDD8-A70B-3CAC-BECE-3D4CFCD64E28}"/>
          </ac:spMkLst>
        </pc:spChg>
        <pc:spChg chg="mod">
          <ac:chgData name="Rupalika Nayak" userId="c807d52ca2d8706f" providerId="LiveId" clId="{5C0F62FD-23FE-4E95-9950-73E8488403DC}" dt="2025-04-03T17:57:29.867" v="275" actId="1076"/>
          <ac:spMkLst>
            <pc:docMk/>
            <pc:sldMk cId="1990767905" sldId="427"/>
            <ac:spMk id="85" creationId="{C017EFAE-9E20-096B-78D4-82C352B9106C}"/>
          </ac:spMkLst>
        </pc:spChg>
        <pc:picChg chg="mod modCrop">
          <ac:chgData name="Rupalika Nayak" userId="c807d52ca2d8706f" providerId="LiveId" clId="{5C0F62FD-23FE-4E95-9950-73E8488403DC}" dt="2025-04-04T16:29:04.756" v="1719" actId="14100"/>
          <ac:picMkLst>
            <pc:docMk/>
            <pc:sldMk cId="1990767905" sldId="427"/>
            <ac:picMk id="48" creationId="{BA3BD53B-D8C6-1076-5864-95685210B516}"/>
          </ac:picMkLst>
        </pc:picChg>
        <pc:picChg chg="mod modCrop">
          <ac:chgData name="Rupalika Nayak" userId="c807d52ca2d8706f" providerId="LiveId" clId="{5C0F62FD-23FE-4E95-9950-73E8488403DC}" dt="2025-04-04T16:30:37.760" v="1724" actId="1076"/>
          <ac:picMkLst>
            <pc:docMk/>
            <pc:sldMk cId="1990767905" sldId="427"/>
            <ac:picMk id="50" creationId="{D34DA2C2-8C95-D248-277D-F0B2D90870CD}"/>
          </ac:picMkLst>
        </pc:picChg>
        <pc:picChg chg="mod modCrop">
          <ac:chgData name="Rupalika Nayak" userId="c807d52ca2d8706f" providerId="LiveId" clId="{5C0F62FD-23FE-4E95-9950-73E8488403DC}" dt="2025-04-04T16:51:27.081" v="1748" actId="1076"/>
          <ac:picMkLst>
            <pc:docMk/>
            <pc:sldMk cId="1990767905" sldId="427"/>
            <ac:picMk id="54" creationId="{0392C450-C62B-F60B-1D3E-102746E44158}"/>
          </ac:picMkLst>
        </pc:picChg>
      </pc:sldChg>
      <pc:sldChg chg="del">
        <pc:chgData name="Rupalika Nayak" userId="c807d52ca2d8706f" providerId="LiveId" clId="{5C0F62FD-23FE-4E95-9950-73E8488403DC}" dt="2025-04-03T18:23:27.780" v="392" actId="2696"/>
        <pc:sldMkLst>
          <pc:docMk/>
          <pc:sldMk cId="952724387" sldId="428"/>
        </pc:sldMkLst>
      </pc:sldChg>
      <pc:sldChg chg="addSp delSp modSp mod">
        <pc:chgData name="Rupalika Nayak" userId="c807d52ca2d8706f" providerId="LiveId" clId="{5C0F62FD-23FE-4E95-9950-73E8488403DC}" dt="2025-04-04T16:32:25.569" v="1727" actId="14100"/>
        <pc:sldMkLst>
          <pc:docMk/>
          <pc:sldMk cId="2600927881" sldId="429"/>
        </pc:sldMkLst>
        <pc:spChg chg="add del mod">
          <ac:chgData name="Rupalika Nayak" userId="c807d52ca2d8706f" providerId="LiveId" clId="{5C0F62FD-23FE-4E95-9950-73E8488403DC}" dt="2025-04-03T18:28:37.561" v="463" actId="478"/>
          <ac:spMkLst>
            <pc:docMk/>
            <pc:sldMk cId="2600927881" sldId="429"/>
            <ac:spMk id="3" creationId="{D9583A98-3260-9DFF-5A18-74A49AAC1B5F}"/>
          </ac:spMkLst>
        </pc:spChg>
        <pc:spChg chg="mod">
          <ac:chgData name="Rupalika Nayak" userId="c807d52ca2d8706f" providerId="LiveId" clId="{5C0F62FD-23FE-4E95-9950-73E8488403DC}" dt="2025-04-03T18:33:44.364" v="509" actId="20577"/>
          <ac:spMkLst>
            <pc:docMk/>
            <pc:sldMk cId="2600927881" sldId="429"/>
            <ac:spMk id="5" creationId="{A6F866E4-F272-BF8E-A9F5-227A063D464D}"/>
          </ac:spMkLst>
        </pc:spChg>
        <pc:spChg chg="add del">
          <ac:chgData name="Rupalika Nayak" userId="c807d52ca2d8706f" providerId="LiveId" clId="{5C0F62FD-23FE-4E95-9950-73E8488403DC}" dt="2025-04-03T18:28:37.561" v="463" actId="478"/>
          <ac:spMkLst>
            <pc:docMk/>
            <pc:sldMk cId="2600927881" sldId="429"/>
            <ac:spMk id="14" creationId="{B85D9077-7C88-07FA-6FD1-F479C5186A5E}"/>
          </ac:spMkLst>
        </pc:spChg>
        <pc:picChg chg="mod">
          <ac:chgData name="Rupalika Nayak" userId="c807d52ca2d8706f" providerId="LiveId" clId="{5C0F62FD-23FE-4E95-9950-73E8488403DC}" dt="2025-04-04T16:32:25.569" v="1727" actId="14100"/>
          <ac:picMkLst>
            <pc:docMk/>
            <pc:sldMk cId="2600927881" sldId="429"/>
            <ac:picMk id="18" creationId="{D04A7C83-774E-ADE6-31AA-23B1E96BD968}"/>
          </ac:picMkLst>
        </pc:picChg>
      </pc:sldChg>
      <pc:sldChg chg="addSp delSp modSp mod">
        <pc:chgData name="Rupalika Nayak" userId="c807d52ca2d8706f" providerId="LiveId" clId="{5C0F62FD-23FE-4E95-9950-73E8488403DC}" dt="2025-04-04T19:41:30.915" v="2235" actId="21"/>
        <pc:sldMkLst>
          <pc:docMk/>
          <pc:sldMk cId="3404303889" sldId="450"/>
        </pc:sldMkLst>
        <pc:spChg chg="mod">
          <ac:chgData name="Rupalika Nayak" userId="c807d52ca2d8706f" providerId="LiveId" clId="{5C0F62FD-23FE-4E95-9950-73E8488403DC}" dt="2025-04-03T14:34:41.695" v="41" actId="255"/>
          <ac:spMkLst>
            <pc:docMk/>
            <pc:sldMk cId="3404303889" sldId="450"/>
            <ac:spMk id="2" creationId="{F24D1F51-E4AD-487F-CC59-9E17E03EAD08}"/>
          </ac:spMkLst>
        </pc:spChg>
        <pc:spChg chg="add mod ord">
          <ac:chgData name="Rupalika Nayak" userId="c807d52ca2d8706f" providerId="LiveId" clId="{5C0F62FD-23FE-4E95-9950-73E8488403DC}" dt="2025-04-04T19:40:54.709" v="2231" actId="170"/>
          <ac:spMkLst>
            <pc:docMk/>
            <pc:sldMk cId="3404303889" sldId="450"/>
            <ac:spMk id="7" creationId="{89CDD639-2F70-4D9B-706C-8E32C7669484}"/>
          </ac:spMkLst>
        </pc:spChg>
        <pc:spChg chg="add del mod">
          <ac:chgData name="Rupalika Nayak" userId="c807d52ca2d8706f" providerId="LiveId" clId="{5C0F62FD-23FE-4E95-9950-73E8488403DC}" dt="2025-04-04T19:41:30.915" v="2235" actId="21"/>
          <ac:spMkLst>
            <pc:docMk/>
            <pc:sldMk cId="3404303889" sldId="450"/>
            <ac:spMk id="8" creationId="{ED3C062D-19A0-E261-DC54-B50866A965FC}"/>
          </ac:spMkLst>
        </pc:spChg>
        <pc:picChg chg="add mod modCrop">
          <ac:chgData name="Rupalika Nayak" userId="c807d52ca2d8706f" providerId="LiveId" clId="{5C0F62FD-23FE-4E95-9950-73E8488403DC}" dt="2025-04-04T19:40:26.943" v="2225" actId="14100"/>
          <ac:picMkLst>
            <pc:docMk/>
            <pc:sldMk cId="3404303889" sldId="450"/>
            <ac:picMk id="5" creationId="{7EFB18E3-0331-7A9B-8E5D-07DC99CCD999}"/>
          </ac:picMkLst>
        </pc:picChg>
        <pc:picChg chg="del mod ord modCrop">
          <ac:chgData name="Rupalika Nayak" userId="c807d52ca2d8706f" providerId="LiveId" clId="{5C0F62FD-23FE-4E95-9950-73E8488403DC}" dt="2025-04-04T19:41:05.456" v="2234" actId="478"/>
          <ac:picMkLst>
            <pc:docMk/>
            <pc:sldMk cId="3404303889" sldId="450"/>
            <ac:picMk id="14" creationId="{3296FA11-B529-A1CB-8978-761397810A6F}"/>
          </ac:picMkLst>
        </pc:picChg>
      </pc:sldChg>
      <pc:sldChg chg="modSp del mod">
        <pc:chgData name="Rupalika Nayak" userId="c807d52ca2d8706f" providerId="LiveId" clId="{5C0F62FD-23FE-4E95-9950-73E8488403DC}" dt="2025-04-04T05:24:46.284" v="826" actId="2696"/>
        <pc:sldMkLst>
          <pc:docMk/>
          <pc:sldMk cId="3669645643" sldId="451"/>
        </pc:sldMkLst>
        <pc:spChg chg="mod">
          <ac:chgData name="Rupalika Nayak" userId="c807d52ca2d8706f" providerId="LiveId" clId="{5C0F62FD-23FE-4E95-9950-73E8488403DC}" dt="2025-04-04T05:23:21.123" v="818"/>
          <ac:spMkLst>
            <pc:docMk/>
            <pc:sldMk cId="3669645643" sldId="451"/>
            <ac:spMk id="2" creationId="{6775D337-46DC-B823-5A10-EFC9185DEBAF}"/>
          </ac:spMkLst>
        </pc:spChg>
        <pc:spChg chg="mod">
          <ac:chgData name="Rupalika Nayak" userId="c807d52ca2d8706f" providerId="LiveId" clId="{5C0F62FD-23FE-4E95-9950-73E8488403DC}" dt="2025-04-04T05:24:04.736" v="821" actId="255"/>
          <ac:spMkLst>
            <pc:docMk/>
            <pc:sldMk cId="3669645643" sldId="451"/>
            <ac:spMk id="7" creationId="{2F1BC62E-C304-9B33-243C-B17AE608E5D3}"/>
          </ac:spMkLst>
        </pc:spChg>
        <pc:spChg chg="mod">
          <ac:chgData name="Rupalika Nayak" userId="c807d52ca2d8706f" providerId="LiveId" clId="{5C0F62FD-23FE-4E95-9950-73E8488403DC}" dt="2025-04-04T05:24:14.407" v="824" actId="1076"/>
          <ac:spMkLst>
            <pc:docMk/>
            <pc:sldMk cId="3669645643" sldId="451"/>
            <ac:spMk id="12" creationId="{011FD4A7-B35D-0B70-95B5-C3657186A62F}"/>
          </ac:spMkLst>
        </pc:spChg>
      </pc:sldChg>
      <pc:sldChg chg="addSp delSp modSp mod">
        <pc:chgData name="Rupalika Nayak" userId="c807d52ca2d8706f" providerId="LiveId" clId="{5C0F62FD-23FE-4E95-9950-73E8488403DC}" dt="2025-04-04T20:12:06.167" v="2271" actId="14100"/>
        <pc:sldMkLst>
          <pc:docMk/>
          <pc:sldMk cId="2570668849" sldId="453"/>
        </pc:sldMkLst>
        <pc:spChg chg="del mod">
          <ac:chgData name="Rupalika Nayak" userId="c807d52ca2d8706f" providerId="LiveId" clId="{5C0F62FD-23FE-4E95-9950-73E8488403DC}" dt="2025-04-04T05:44:37.442" v="912" actId="21"/>
          <ac:spMkLst>
            <pc:docMk/>
            <pc:sldMk cId="2570668849" sldId="453"/>
            <ac:spMk id="2" creationId="{2FE6D08A-6BA3-BE75-BBD6-359A8B615146}"/>
          </ac:spMkLst>
        </pc:spChg>
        <pc:spChg chg="del mod">
          <ac:chgData name="Rupalika Nayak" userId="c807d52ca2d8706f" providerId="LiveId" clId="{5C0F62FD-23FE-4E95-9950-73E8488403DC}" dt="2025-04-04T14:12:35.581" v="1027" actId="21"/>
          <ac:spMkLst>
            <pc:docMk/>
            <pc:sldMk cId="2570668849" sldId="453"/>
            <ac:spMk id="3" creationId="{54D5B2D6-7194-5615-E41A-5305CEB05AE7}"/>
          </ac:spMkLst>
        </pc:spChg>
        <pc:spChg chg="del mod">
          <ac:chgData name="Rupalika Nayak" userId="c807d52ca2d8706f" providerId="LiveId" clId="{5C0F62FD-23FE-4E95-9950-73E8488403DC}" dt="2025-04-04T05:36:34.723" v="887" actId="21"/>
          <ac:spMkLst>
            <pc:docMk/>
            <pc:sldMk cId="2570668849" sldId="453"/>
            <ac:spMk id="4" creationId="{3B29D3AC-548B-9C95-072E-6D9885577042}"/>
          </ac:spMkLst>
        </pc:spChg>
        <pc:spChg chg="mod">
          <ac:chgData name="Rupalika Nayak" userId="c807d52ca2d8706f" providerId="LiveId" clId="{5C0F62FD-23FE-4E95-9950-73E8488403DC}" dt="2025-04-04T05:29:04.553" v="838"/>
          <ac:spMkLst>
            <pc:docMk/>
            <pc:sldMk cId="2570668849" sldId="453"/>
            <ac:spMk id="5" creationId="{708C5AEA-7884-E448-1CA4-A7798C7DDC4C}"/>
          </ac:spMkLst>
        </pc:spChg>
        <pc:spChg chg="del mod">
          <ac:chgData name="Rupalika Nayak" userId="c807d52ca2d8706f" providerId="LiveId" clId="{5C0F62FD-23FE-4E95-9950-73E8488403DC}" dt="2025-04-04T05:43:52.206" v="900" actId="21"/>
          <ac:spMkLst>
            <pc:docMk/>
            <pc:sldMk cId="2570668849" sldId="453"/>
            <ac:spMk id="6" creationId="{6B0B7F78-0F16-3C6E-BA01-220068FBC010}"/>
          </ac:spMkLst>
        </pc:spChg>
        <pc:spChg chg="del mod">
          <ac:chgData name="Rupalika Nayak" userId="c807d52ca2d8706f" providerId="LiveId" clId="{5C0F62FD-23FE-4E95-9950-73E8488403DC}" dt="2025-04-04T05:44:21.844" v="908" actId="21"/>
          <ac:spMkLst>
            <pc:docMk/>
            <pc:sldMk cId="2570668849" sldId="453"/>
            <ac:spMk id="7" creationId="{AF7902D3-DF0D-1E6C-AC93-FC34B3040413}"/>
          </ac:spMkLst>
        </pc:spChg>
        <pc:spChg chg="mod">
          <ac:chgData name="Rupalika Nayak" userId="c807d52ca2d8706f" providerId="LiveId" clId="{5C0F62FD-23FE-4E95-9950-73E8488403DC}" dt="2025-04-04T20:11:58.416" v="2269" actId="14100"/>
          <ac:spMkLst>
            <pc:docMk/>
            <pc:sldMk cId="2570668849" sldId="453"/>
            <ac:spMk id="9" creationId="{28AB87FE-7B3B-7591-6A00-41287DE3E0AC}"/>
          </ac:spMkLst>
        </pc:spChg>
        <pc:spChg chg="add del mod">
          <ac:chgData name="Rupalika Nayak" userId="c807d52ca2d8706f" providerId="LiveId" clId="{5C0F62FD-23FE-4E95-9950-73E8488403DC}" dt="2025-04-04T05:30:18.431" v="843" actId="21"/>
          <ac:spMkLst>
            <pc:docMk/>
            <pc:sldMk cId="2570668849" sldId="453"/>
            <ac:spMk id="10" creationId="{D62A2CEA-EEA8-DC81-1D63-DFB73B5CCC87}"/>
          </ac:spMkLst>
        </pc:spChg>
        <pc:spChg chg="mod">
          <ac:chgData name="Rupalika Nayak" userId="c807d52ca2d8706f" providerId="LiveId" clId="{5C0F62FD-23FE-4E95-9950-73E8488403DC}" dt="2025-04-04T20:12:02.330" v="2270" actId="14100"/>
          <ac:spMkLst>
            <pc:docMk/>
            <pc:sldMk cId="2570668849" sldId="453"/>
            <ac:spMk id="11" creationId="{9305E72F-72EB-FFBB-A77B-357A3B04E760}"/>
          </ac:spMkLst>
        </pc:spChg>
        <pc:spChg chg="mod">
          <ac:chgData name="Rupalika Nayak" userId="c807d52ca2d8706f" providerId="LiveId" clId="{5C0F62FD-23FE-4E95-9950-73E8488403DC}" dt="2025-04-04T20:12:06.167" v="2271" actId="14100"/>
          <ac:spMkLst>
            <pc:docMk/>
            <pc:sldMk cId="2570668849" sldId="453"/>
            <ac:spMk id="12" creationId="{677A7EB0-FCF4-D0D7-784B-539FB2A19B80}"/>
          </ac:spMkLst>
        </pc:spChg>
        <pc:spChg chg="add del mod">
          <ac:chgData name="Rupalika Nayak" userId="c807d52ca2d8706f" providerId="LiveId" clId="{5C0F62FD-23FE-4E95-9950-73E8488403DC}" dt="2025-04-04T05:30:28.602" v="845" actId="21"/>
          <ac:spMkLst>
            <pc:docMk/>
            <pc:sldMk cId="2570668849" sldId="453"/>
            <ac:spMk id="14" creationId="{F5F034BE-A22C-F0C7-3A53-3FFE68F3F0A7}"/>
          </ac:spMkLst>
        </pc:spChg>
        <pc:spChg chg="add del mod">
          <ac:chgData name="Rupalika Nayak" userId="c807d52ca2d8706f" providerId="LiveId" clId="{5C0F62FD-23FE-4E95-9950-73E8488403DC}" dt="2025-04-04T05:32:44.707" v="874" actId="21"/>
          <ac:spMkLst>
            <pc:docMk/>
            <pc:sldMk cId="2570668849" sldId="453"/>
            <ac:spMk id="17" creationId="{B64CC6E6-3B62-3948-52A8-6D8CCBBFFCF1}"/>
          </ac:spMkLst>
        </pc:spChg>
        <pc:spChg chg="add del mod">
          <ac:chgData name="Rupalika Nayak" userId="c807d52ca2d8706f" providerId="LiveId" clId="{5C0F62FD-23FE-4E95-9950-73E8488403DC}" dt="2025-04-04T19:46:10.713" v="2255" actId="21"/>
          <ac:spMkLst>
            <pc:docMk/>
            <pc:sldMk cId="2570668849" sldId="453"/>
            <ac:spMk id="19" creationId="{DC138F67-69A9-24B3-B3CF-31C57B9F5ED3}"/>
          </ac:spMkLst>
        </pc:spChg>
        <pc:spChg chg="del mod">
          <ac:chgData name="Rupalika Nayak" userId="c807d52ca2d8706f" providerId="LiveId" clId="{5C0F62FD-23FE-4E95-9950-73E8488403DC}" dt="2025-04-04T05:44:09.680" v="904" actId="21"/>
          <ac:spMkLst>
            <pc:docMk/>
            <pc:sldMk cId="2570668849" sldId="453"/>
            <ac:spMk id="64" creationId="{BB835906-12B0-A83F-C2F6-4121209DB81F}"/>
          </ac:spMkLst>
        </pc:spChg>
        <pc:spChg chg="mod">
          <ac:chgData name="Rupalika Nayak" userId="c807d52ca2d8706f" providerId="LiveId" clId="{5C0F62FD-23FE-4E95-9950-73E8488403DC}" dt="2025-04-04T05:36:43.527" v="889" actId="1076"/>
          <ac:spMkLst>
            <pc:docMk/>
            <pc:sldMk cId="2570668849" sldId="453"/>
            <ac:spMk id="89" creationId="{A289D314-DD04-67BD-D4E9-A1E194F0D83D}"/>
          </ac:spMkLst>
        </pc:spChg>
        <pc:spChg chg="mod">
          <ac:chgData name="Rupalika Nayak" userId="c807d52ca2d8706f" providerId="LiveId" clId="{5C0F62FD-23FE-4E95-9950-73E8488403DC}" dt="2025-04-04T05:43:14.965" v="892" actId="1076"/>
          <ac:spMkLst>
            <pc:docMk/>
            <pc:sldMk cId="2570668849" sldId="453"/>
            <ac:spMk id="91" creationId="{702474E0-412A-1AB6-2B95-92D7E9F27360}"/>
          </ac:spMkLst>
        </pc:spChg>
        <pc:spChg chg="mod">
          <ac:chgData name="Rupalika Nayak" userId="c807d52ca2d8706f" providerId="LiveId" clId="{5C0F62FD-23FE-4E95-9950-73E8488403DC}" dt="2025-04-04T18:19:06.778" v="1858" actId="20577"/>
          <ac:spMkLst>
            <pc:docMk/>
            <pc:sldMk cId="2570668849" sldId="453"/>
            <ac:spMk id="93" creationId="{661B9F8C-06A6-C453-2C60-78603882910D}"/>
          </ac:spMkLst>
        </pc:spChg>
        <pc:picChg chg="add mod">
          <ac:chgData name="Rupalika Nayak" userId="c807d52ca2d8706f" providerId="LiveId" clId="{5C0F62FD-23FE-4E95-9950-73E8488403DC}" dt="2025-04-04T20:11:52.213" v="2268" actId="14100"/>
          <ac:picMkLst>
            <pc:docMk/>
            <pc:sldMk cId="2570668849" sldId="453"/>
            <ac:picMk id="21" creationId="{A232DC29-2957-F097-5BA4-FC244F8C6ED7}"/>
          </ac:picMkLst>
        </pc:picChg>
        <pc:picChg chg="del">
          <ac:chgData name="Rupalika Nayak" userId="c807d52ca2d8706f" providerId="LiveId" clId="{5C0F62FD-23FE-4E95-9950-73E8488403DC}" dt="2025-04-04T05:30:15.007" v="842" actId="478"/>
          <ac:picMkLst>
            <pc:docMk/>
            <pc:sldMk cId="2570668849" sldId="453"/>
            <ac:picMk id="37" creationId="{336AF29A-ED7C-75BE-CFC8-FB1A05A0148E}"/>
          </ac:picMkLst>
        </pc:picChg>
        <pc:picChg chg="del mod">
          <ac:chgData name="Rupalika Nayak" userId="c807d52ca2d8706f" providerId="LiveId" clId="{5C0F62FD-23FE-4E95-9950-73E8488403DC}" dt="2025-04-04T19:46:07.312" v="2254" actId="21"/>
          <ac:picMkLst>
            <pc:docMk/>
            <pc:sldMk cId="2570668849" sldId="453"/>
            <ac:picMk id="41" creationId="{2933F0AC-2C33-E18F-29DC-7D76818B1334}"/>
          </ac:picMkLst>
        </pc:picChg>
        <pc:picChg chg="del">
          <ac:chgData name="Rupalika Nayak" userId="c807d52ca2d8706f" providerId="LiveId" clId="{5C0F62FD-23FE-4E95-9950-73E8488403DC}" dt="2025-04-04T05:30:25.825" v="844" actId="478"/>
          <ac:picMkLst>
            <pc:docMk/>
            <pc:sldMk cId="2570668849" sldId="453"/>
            <ac:picMk id="45" creationId="{C7F1F1A8-B1F8-868E-DFEF-C8C79BB6FF5D}"/>
          </ac:picMkLst>
        </pc:picChg>
        <pc:picChg chg="del">
          <ac:chgData name="Rupalika Nayak" userId="c807d52ca2d8706f" providerId="LiveId" clId="{5C0F62FD-23FE-4E95-9950-73E8488403DC}" dt="2025-04-04T05:32:41.638" v="873" actId="478"/>
          <ac:picMkLst>
            <pc:docMk/>
            <pc:sldMk cId="2570668849" sldId="453"/>
            <ac:picMk id="49" creationId="{B8A096FF-4F38-BB36-75E6-3BBD2A3BA848}"/>
          </ac:picMkLst>
        </pc:picChg>
      </pc:sldChg>
      <pc:sldChg chg="del">
        <pc:chgData name="Rupalika Nayak" userId="c807d52ca2d8706f" providerId="LiveId" clId="{5C0F62FD-23FE-4E95-9950-73E8488403DC}" dt="2025-04-04T14:09:34.340" v="1008" actId="47"/>
        <pc:sldMkLst>
          <pc:docMk/>
          <pc:sldMk cId="3966930582" sldId="454"/>
        </pc:sldMkLst>
      </pc:sldChg>
      <pc:sldChg chg="del">
        <pc:chgData name="Rupalika Nayak" userId="c807d52ca2d8706f" providerId="LiveId" clId="{5C0F62FD-23FE-4E95-9950-73E8488403DC}" dt="2025-04-04T05:45:26.974" v="913" actId="47"/>
        <pc:sldMkLst>
          <pc:docMk/>
          <pc:sldMk cId="1115740079" sldId="455"/>
        </pc:sldMkLst>
      </pc:sldChg>
      <pc:sldChg chg="del">
        <pc:chgData name="Rupalika Nayak" userId="c807d52ca2d8706f" providerId="LiveId" clId="{5C0F62FD-23FE-4E95-9950-73E8488403DC}" dt="2025-04-04T14:09:35.885" v="1009" actId="47"/>
        <pc:sldMkLst>
          <pc:docMk/>
          <pc:sldMk cId="110519159" sldId="456"/>
        </pc:sldMkLst>
      </pc:sldChg>
      <pc:sldChg chg="del">
        <pc:chgData name="Rupalika Nayak" userId="c807d52ca2d8706f" providerId="LiveId" clId="{5C0F62FD-23FE-4E95-9950-73E8488403DC}" dt="2025-04-04T14:09:37.062" v="1010" actId="47"/>
        <pc:sldMkLst>
          <pc:docMk/>
          <pc:sldMk cId="3003761580" sldId="457"/>
        </pc:sldMkLst>
      </pc:sldChg>
      <pc:sldChg chg="del">
        <pc:chgData name="Rupalika Nayak" userId="c807d52ca2d8706f" providerId="LiveId" clId="{5C0F62FD-23FE-4E95-9950-73E8488403DC}" dt="2025-04-04T14:09:38.004" v="1011" actId="47"/>
        <pc:sldMkLst>
          <pc:docMk/>
          <pc:sldMk cId="3106413034" sldId="458"/>
        </pc:sldMkLst>
      </pc:sldChg>
      <pc:sldChg chg="del">
        <pc:chgData name="Rupalika Nayak" userId="c807d52ca2d8706f" providerId="LiveId" clId="{5C0F62FD-23FE-4E95-9950-73E8488403DC}" dt="2025-04-04T14:01:31.007" v="986" actId="47"/>
        <pc:sldMkLst>
          <pc:docMk/>
          <pc:sldMk cId="81031690" sldId="459"/>
        </pc:sldMkLst>
      </pc:sldChg>
      <pc:sldChg chg="del">
        <pc:chgData name="Rupalika Nayak" userId="c807d52ca2d8706f" providerId="LiveId" clId="{5C0F62FD-23FE-4E95-9950-73E8488403DC}" dt="2025-04-04T14:09:38.787" v="1012" actId="47"/>
        <pc:sldMkLst>
          <pc:docMk/>
          <pc:sldMk cId="244448253" sldId="460"/>
        </pc:sldMkLst>
      </pc:sldChg>
      <pc:sldChg chg="del">
        <pc:chgData name="Rupalika Nayak" userId="c807d52ca2d8706f" providerId="LiveId" clId="{5C0F62FD-23FE-4E95-9950-73E8488403DC}" dt="2025-04-04T14:09:39.750" v="1013" actId="47"/>
        <pc:sldMkLst>
          <pc:docMk/>
          <pc:sldMk cId="4128653208" sldId="461"/>
        </pc:sldMkLst>
      </pc:sldChg>
      <pc:sldChg chg="del">
        <pc:chgData name="Rupalika Nayak" userId="c807d52ca2d8706f" providerId="LiveId" clId="{5C0F62FD-23FE-4E95-9950-73E8488403DC}" dt="2025-04-04T14:09:45.211" v="1014" actId="47"/>
        <pc:sldMkLst>
          <pc:docMk/>
          <pc:sldMk cId="2375445787" sldId="462"/>
        </pc:sldMkLst>
      </pc:sldChg>
      <pc:sldChg chg="del">
        <pc:chgData name="Rupalika Nayak" userId="c807d52ca2d8706f" providerId="LiveId" clId="{5C0F62FD-23FE-4E95-9950-73E8488403DC}" dt="2025-04-04T14:09:46.072" v="1015" actId="47"/>
        <pc:sldMkLst>
          <pc:docMk/>
          <pc:sldMk cId="1217198957" sldId="463"/>
        </pc:sldMkLst>
      </pc:sldChg>
      <pc:sldChg chg="del">
        <pc:chgData name="Rupalika Nayak" userId="c807d52ca2d8706f" providerId="LiveId" clId="{5C0F62FD-23FE-4E95-9950-73E8488403DC}" dt="2025-04-04T14:01:40.941" v="987" actId="47"/>
        <pc:sldMkLst>
          <pc:docMk/>
          <pc:sldMk cId="3984305953" sldId="464"/>
        </pc:sldMkLst>
      </pc:sldChg>
      <pc:sldChg chg="del">
        <pc:chgData name="Rupalika Nayak" userId="c807d52ca2d8706f" providerId="LiveId" clId="{5C0F62FD-23FE-4E95-9950-73E8488403DC}" dt="2025-04-04T14:09:46.951" v="1016" actId="47"/>
        <pc:sldMkLst>
          <pc:docMk/>
          <pc:sldMk cId="957626455" sldId="465"/>
        </pc:sldMkLst>
      </pc:sldChg>
      <pc:sldChg chg="del">
        <pc:chgData name="Rupalika Nayak" userId="c807d52ca2d8706f" providerId="LiveId" clId="{5C0F62FD-23FE-4E95-9950-73E8488403DC}" dt="2025-04-04T14:09:47.738" v="1017" actId="47"/>
        <pc:sldMkLst>
          <pc:docMk/>
          <pc:sldMk cId="1588769917" sldId="466"/>
        </pc:sldMkLst>
      </pc:sldChg>
      <pc:sldChg chg="del">
        <pc:chgData name="Rupalika Nayak" userId="c807d52ca2d8706f" providerId="LiveId" clId="{5C0F62FD-23FE-4E95-9950-73E8488403DC}" dt="2025-04-04T14:09:48.702" v="1018" actId="47"/>
        <pc:sldMkLst>
          <pc:docMk/>
          <pc:sldMk cId="1990144926" sldId="467"/>
        </pc:sldMkLst>
      </pc:sldChg>
      <pc:sldChg chg="del">
        <pc:chgData name="Rupalika Nayak" userId="c807d52ca2d8706f" providerId="LiveId" clId="{5C0F62FD-23FE-4E95-9950-73E8488403DC}" dt="2025-04-04T14:09:51.125" v="1019" actId="47"/>
        <pc:sldMkLst>
          <pc:docMk/>
          <pc:sldMk cId="3660966741" sldId="468"/>
        </pc:sldMkLst>
      </pc:sldChg>
      <pc:sldChg chg="del">
        <pc:chgData name="Rupalika Nayak" userId="c807d52ca2d8706f" providerId="LiveId" clId="{5C0F62FD-23FE-4E95-9950-73E8488403DC}" dt="2025-04-04T14:09:53.087" v="1020" actId="47"/>
        <pc:sldMkLst>
          <pc:docMk/>
          <pc:sldMk cId="1652975419" sldId="469"/>
        </pc:sldMkLst>
      </pc:sldChg>
      <pc:sldChg chg="del">
        <pc:chgData name="Rupalika Nayak" userId="c807d52ca2d8706f" providerId="LiveId" clId="{5C0F62FD-23FE-4E95-9950-73E8488403DC}" dt="2025-04-04T14:09:54.154" v="1021" actId="47"/>
        <pc:sldMkLst>
          <pc:docMk/>
          <pc:sldMk cId="966072391" sldId="470"/>
        </pc:sldMkLst>
      </pc:sldChg>
      <pc:sldChg chg="del">
        <pc:chgData name="Rupalika Nayak" userId="c807d52ca2d8706f" providerId="LiveId" clId="{5C0F62FD-23FE-4E95-9950-73E8488403DC}" dt="2025-04-04T14:09:55.851" v="1022" actId="47"/>
        <pc:sldMkLst>
          <pc:docMk/>
          <pc:sldMk cId="579241564" sldId="471"/>
        </pc:sldMkLst>
      </pc:sldChg>
      <pc:sldChg chg="addSp delSp modSp mod ord chgLayout">
        <pc:chgData name="Rupalika Nayak" userId="c807d52ca2d8706f" providerId="LiveId" clId="{5C0F62FD-23FE-4E95-9950-73E8488403DC}" dt="2025-04-04T16:40:51.886" v="1740" actId="14100"/>
        <pc:sldMkLst>
          <pc:docMk/>
          <pc:sldMk cId="3849200823" sldId="472"/>
        </pc:sldMkLst>
        <pc:spChg chg="mod ord">
          <ac:chgData name="Rupalika Nayak" userId="c807d52ca2d8706f" providerId="LiveId" clId="{5C0F62FD-23FE-4E95-9950-73E8488403DC}" dt="2025-04-04T04:07:20.640" v="806" actId="20577"/>
          <ac:spMkLst>
            <pc:docMk/>
            <pc:sldMk cId="3849200823" sldId="472"/>
            <ac:spMk id="6" creationId="{2403F348-589C-6D0F-36D9-7139BDC6A3CC}"/>
          </ac:spMkLst>
        </pc:spChg>
        <pc:picChg chg="mod ord modCrop">
          <ac:chgData name="Rupalika Nayak" userId="c807d52ca2d8706f" providerId="LiveId" clId="{5C0F62FD-23FE-4E95-9950-73E8488403DC}" dt="2025-04-04T16:40:51.886" v="1740" actId="14100"/>
          <ac:picMkLst>
            <pc:docMk/>
            <pc:sldMk cId="3849200823" sldId="472"/>
            <ac:picMk id="4" creationId="{585A43F1-6EEB-873B-12DD-1C4C16188E85}"/>
          </ac:picMkLst>
        </pc:picChg>
      </pc:sldChg>
      <pc:sldChg chg="addSp delSp modSp mod">
        <pc:chgData name="Rupalika Nayak" userId="c807d52ca2d8706f" providerId="LiveId" clId="{5C0F62FD-23FE-4E95-9950-73E8488403DC}" dt="2025-04-04T14:46:34.941" v="1519" actId="478"/>
        <pc:sldMkLst>
          <pc:docMk/>
          <pc:sldMk cId="2289643741" sldId="473"/>
        </pc:sldMkLst>
        <pc:spChg chg="mod">
          <ac:chgData name="Rupalika Nayak" userId="c807d52ca2d8706f" providerId="LiveId" clId="{5C0F62FD-23FE-4E95-9950-73E8488403DC}" dt="2025-04-04T14:45:06.185" v="1514" actId="1076"/>
          <ac:spMkLst>
            <pc:docMk/>
            <pc:sldMk cId="2289643741" sldId="473"/>
            <ac:spMk id="3" creationId="{E48BC540-C8B0-6DC5-693B-A8E2FBB5496F}"/>
          </ac:spMkLst>
        </pc:spChg>
        <pc:spChg chg="add del mod">
          <ac:chgData name="Rupalika Nayak" userId="c807d52ca2d8706f" providerId="LiveId" clId="{5C0F62FD-23FE-4E95-9950-73E8488403DC}" dt="2025-04-04T14:45:12.758" v="1515" actId="1076"/>
          <ac:spMkLst>
            <pc:docMk/>
            <pc:sldMk cId="2289643741" sldId="473"/>
            <ac:spMk id="5" creationId="{B878C269-23A8-BE7F-D540-F622FA5C877E}"/>
          </ac:spMkLst>
        </pc:spChg>
        <pc:spChg chg="add del mod">
          <ac:chgData name="Rupalika Nayak" userId="c807d52ca2d8706f" providerId="LiveId" clId="{5C0F62FD-23FE-4E95-9950-73E8488403DC}" dt="2025-04-04T14:32:54.727" v="1485" actId="478"/>
          <ac:spMkLst>
            <pc:docMk/>
            <pc:sldMk cId="2289643741" sldId="473"/>
            <ac:spMk id="7" creationId="{AB93DB8D-11C2-C1B7-7734-F2F2B6C3F5B0}"/>
          </ac:spMkLst>
        </pc:spChg>
        <pc:spChg chg="add del mod">
          <ac:chgData name="Rupalika Nayak" userId="c807d52ca2d8706f" providerId="LiveId" clId="{5C0F62FD-23FE-4E95-9950-73E8488403DC}" dt="2025-04-04T14:42:38.632" v="1508" actId="478"/>
          <ac:spMkLst>
            <pc:docMk/>
            <pc:sldMk cId="2289643741" sldId="473"/>
            <ac:spMk id="9" creationId="{CBFAC163-A2E3-59DC-0C76-D95FD028F3D8}"/>
          </ac:spMkLst>
        </pc:spChg>
        <pc:spChg chg="add del mod">
          <ac:chgData name="Rupalika Nayak" userId="c807d52ca2d8706f" providerId="LiveId" clId="{5C0F62FD-23FE-4E95-9950-73E8488403DC}" dt="2025-04-04T14:42:36.530" v="1505" actId="478"/>
          <ac:spMkLst>
            <pc:docMk/>
            <pc:sldMk cId="2289643741" sldId="473"/>
            <ac:spMk id="13" creationId="{4C64A548-97A5-6229-4E9A-BB8DAE824C41}"/>
          </ac:spMkLst>
        </pc:spChg>
        <pc:spChg chg="add del mod">
          <ac:chgData name="Rupalika Nayak" userId="c807d52ca2d8706f" providerId="LiveId" clId="{5C0F62FD-23FE-4E95-9950-73E8488403DC}" dt="2025-04-04T14:44:58.651" v="1513" actId="21"/>
          <ac:spMkLst>
            <pc:docMk/>
            <pc:sldMk cId="2289643741" sldId="473"/>
            <ac:spMk id="15" creationId="{50CFACEA-22B0-B752-5C40-548A51B4788E}"/>
          </ac:spMkLst>
        </pc:spChg>
        <pc:picChg chg="add del mod">
          <ac:chgData name="Rupalika Nayak" userId="c807d52ca2d8706f" providerId="LiveId" clId="{5C0F62FD-23FE-4E95-9950-73E8488403DC}" dt="2025-04-04T14:44:55.190" v="1512" actId="478"/>
          <ac:picMkLst>
            <pc:docMk/>
            <pc:sldMk cId="2289643741" sldId="473"/>
            <ac:picMk id="4" creationId="{598F5252-433A-1B3C-8AB4-C1D2C5D4D9B4}"/>
          </ac:picMkLst>
        </pc:picChg>
        <pc:picChg chg="add del mod">
          <ac:chgData name="Rupalika Nayak" userId="c807d52ca2d8706f" providerId="LiveId" clId="{5C0F62FD-23FE-4E95-9950-73E8488403DC}" dt="2025-04-04T14:42:38.111" v="1507" actId="931"/>
          <ac:picMkLst>
            <pc:docMk/>
            <pc:sldMk cId="2289643741" sldId="473"/>
            <ac:picMk id="11" creationId="{56D69554-CFED-E459-D177-798CD1774A54}"/>
          </ac:picMkLst>
        </pc:picChg>
        <pc:picChg chg="add del mod">
          <ac:chgData name="Rupalika Nayak" userId="c807d52ca2d8706f" providerId="LiveId" clId="{5C0F62FD-23FE-4E95-9950-73E8488403DC}" dt="2025-04-04T14:46:34.941" v="1519" actId="478"/>
          <ac:picMkLst>
            <pc:docMk/>
            <pc:sldMk cId="2289643741" sldId="473"/>
            <ac:picMk id="17" creationId="{3716187D-B092-AB8B-0A7A-C68D19898A79}"/>
          </ac:picMkLst>
        </pc:picChg>
      </pc:sldChg>
      <pc:sldChg chg="addSp delSp modSp mod ord">
        <pc:chgData name="Rupalika Nayak" userId="c807d52ca2d8706f" providerId="LiveId" clId="{5C0F62FD-23FE-4E95-9950-73E8488403DC}" dt="2025-04-04T16:41:04.313" v="1741" actId="1035"/>
        <pc:sldMkLst>
          <pc:docMk/>
          <pc:sldMk cId="4215528208" sldId="474"/>
        </pc:sldMkLst>
        <pc:spChg chg="mod">
          <ac:chgData name="Rupalika Nayak" userId="c807d52ca2d8706f" providerId="LiveId" clId="{5C0F62FD-23FE-4E95-9950-73E8488403DC}" dt="2025-04-03T19:09:21.618" v="666" actId="1076"/>
          <ac:spMkLst>
            <pc:docMk/>
            <pc:sldMk cId="4215528208" sldId="474"/>
            <ac:spMk id="3" creationId="{69DDC588-B703-64B8-8069-95C136C0A359}"/>
          </ac:spMkLst>
        </pc:spChg>
        <pc:picChg chg="mod">
          <ac:chgData name="Rupalika Nayak" userId="c807d52ca2d8706f" providerId="LiveId" clId="{5C0F62FD-23FE-4E95-9950-73E8488403DC}" dt="2025-04-04T16:41:04.313" v="1741" actId="1035"/>
          <ac:picMkLst>
            <pc:docMk/>
            <pc:sldMk cId="4215528208" sldId="474"/>
            <ac:picMk id="5" creationId="{7A0C47BD-BC39-C15B-C2CB-24430D2BD2CB}"/>
          </ac:picMkLst>
        </pc:picChg>
      </pc:sldChg>
      <pc:sldChg chg="addSp delSp modSp add mod ord">
        <pc:chgData name="Rupalika Nayak" userId="c807d52ca2d8706f" providerId="LiveId" clId="{5C0F62FD-23FE-4E95-9950-73E8488403DC}" dt="2025-04-05T05:58:03.490" v="2369" actId="1076"/>
        <pc:sldMkLst>
          <pc:docMk/>
          <pc:sldMk cId="835061530" sldId="475"/>
        </pc:sldMkLst>
        <pc:spChg chg="mod">
          <ac:chgData name="Rupalika Nayak" userId="c807d52ca2d8706f" providerId="LiveId" clId="{5C0F62FD-23FE-4E95-9950-73E8488403DC}" dt="2025-04-04T16:31:50.419" v="1726" actId="5793"/>
          <ac:spMkLst>
            <pc:docMk/>
            <pc:sldMk cId="835061530" sldId="475"/>
            <ac:spMk id="8" creationId="{4949B796-DD2A-A951-519E-6F5D7F5B3680}"/>
          </ac:spMkLst>
        </pc:spChg>
        <pc:spChg chg="mod">
          <ac:chgData name="Rupalika Nayak" userId="c807d52ca2d8706f" providerId="LiveId" clId="{5C0F62FD-23FE-4E95-9950-73E8488403DC}" dt="2025-04-03T18:17:00.246" v="339" actId="1035"/>
          <ac:spMkLst>
            <pc:docMk/>
            <pc:sldMk cId="835061530" sldId="475"/>
            <ac:spMk id="12" creationId="{85C8AFB6-511A-0813-837F-C1F5CCCFBD91}"/>
          </ac:spMkLst>
        </pc:spChg>
        <pc:picChg chg="add mod modCrop">
          <ac:chgData name="Rupalika Nayak" userId="c807d52ca2d8706f" providerId="LiveId" clId="{5C0F62FD-23FE-4E95-9950-73E8488403DC}" dt="2025-04-05T05:58:03.490" v="2369" actId="1076"/>
          <ac:picMkLst>
            <pc:docMk/>
            <pc:sldMk cId="835061530" sldId="475"/>
            <ac:picMk id="5" creationId="{CB941F4E-D7AD-C894-2B15-AF7C40391F07}"/>
          </ac:picMkLst>
        </pc:picChg>
        <pc:picChg chg="mod modCrop">
          <ac:chgData name="Rupalika Nayak" userId="c807d52ca2d8706f" providerId="LiveId" clId="{5C0F62FD-23FE-4E95-9950-73E8488403DC}" dt="2025-04-05T05:58:01.726" v="2368" actId="1076"/>
          <ac:picMkLst>
            <pc:docMk/>
            <pc:sldMk cId="835061530" sldId="475"/>
            <ac:picMk id="48" creationId="{D70BB5E7-9C42-D87F-3650-90B17280FCB8}"/>
          </ac:picMkLst>
        </pc:picChg>
      </pc:sldChg>
      <pc:sldChg chg="addSp delSp modSp add mod">
        <pc:chgData name="Rupalika Nayak" userId="c807d52ca2d8706f" providerId="LiveId" clId="{5C0F62FD-23FE-4E95-9950-73E8488403DC}" dt="2025-04-04T19:45:15.687" v="2253" actId="14100"/>
        <pc:sldMkLst>
          <pc:docMk/>
          <pc:sldMk cId="1389519860" sldId="476"/>
        </pc:sldMkLst>
        <pc:spChg chg="mod">
          <ac:chgData name="Rupalika Nayak" userId="c807d52ca2d8706f" providerId="LiveId" clId="{5C0F62FD-23FE-4E95-9950-73E8488403DC}" dt="2025-04-03T18:17:13.978" v="340"/>
          <ac:spMkLst>
            <pc:docMk/>
            <pc:sldMk cId="1389519860" sldId="476"/>
            <ac:spMk id="3" creationId="{921F9084-386E-E164-4990-2F2D5CA999FC}"/>
          </ac:spMkLst>
        </pc:spChg>
        <pc:spChg chg="mod">
          <ac:chgData name="Rupalika Nayak" userId="c807d52ca2d8706f" providerId="LiveId" clId="{5C0F62FD-23FE-4E95-9950-73E8488403DC}" dt="2025-04-03T18:24:44.169" v="419" actId="20577"/>
          <ac:spMkLst>
            <pc:docMk/>
            <pc:sldMk cId="1389519860" sldId="476"/>
            <ac:spMk id="8" creationId="{20DC6CEB-F701-4149-76C4-DB459E523B68}"/>
          </ac:spMkLst>
        </pc:spChg>
        <pc:picChg chg="add mod">
          <ac:chgData name="Rupalika Nayak" userId="c807d52ca2d8706f" providerId="LiveId" clId="{5C0F62FD-23FE-4E95-9950-73E8488403DC}" dt="2025-04-04T19:45:15.687" v="2253" actId="14100"/>
          <ac:picMkLst>
            <pc:docMk/>
            <pc:sldMk cId="1389519860" sldId="476"/>
            <ac:picMk id="4" creationId="{B6536C2C-DF8A-C272-A12C-547AA183EAF1}"/>
          </ac:picMkLst>
        </pc:picChg>
      </pc:sldChg>
      <pc:sldChg chg="addSp delSp modSp add mod">
        <pc:chgData name="Rupalika Nayak" userId="c807d52ca2d8706f" providerId="LiveId" clId="{5C0F62FD-23FE-4E95-9950-73E8488403DC}" dt="2025-04-04T16:34:55.657" v="1736" actId="20577"/>
        <pc:sldMkLst>
          <pc:docMk/>
          <pc:sldMk cId="2991341900" sldId="477"/>
        </pc:sldMkLst>
        <pc:spChg chg="mod">
          <ac:chgData name="Rupalika Nayak" userId="c807d52ca2d8706f" providerId="LiveId" clId="{5C0F62FD-23FE-4E95-9950-73E8488403DC}" dt="2025-04-03T18:42:33.403" v="559" actId="20577"/>
          <ac:spMkLst>
            <pc:docMk/>
            <pc:sldMk cId="2991341900" sldId="477"/>
            <ac:spMk id="5" creationId="{E5743BDF-B51B-AB0A-AA21-FA2FE5C898B4}"/>
          </ac:spMkLst>
        </pc:spChg>
        <pc:spChg chg="add mod">
          <ac:chgData name="Rupalika Nayak" userId="c807d52ca2d8706f" providerId="LiveId" clId="{5C0F62FD-23FE-4E95-9950-73E8488403DC}" dt="2025-04-03T18:46:16.404" v="574" actId="1076"/>
          <ac:spMkLst>
            <pc:docMk/>
            <pc:sldMk cId="2991341900" sldId="477"/>
            <ac:spMk id="7" creationId="{3368138E-D378-720C-AEF8-477A7A874ABA}"/>
          </ac:spMkLst>
        </pc:spChg>
        <pc:spChg chg="add mod">
          <ac:chgData name="Rupalika Nayak" userId="c807d52ca2d8706f" providerId="LiveId" clId="{5C0F62FD-23FE-4E95-9950-73E8488403DC}" dt="2025-04-04T16:34:55.657" v="1736" actId="20577"/>
          <ac:spMkLst>
            <pc:docMk/>
            <pc:sldMk cId="2991341900" sldId="477"/>
            <ac:spMk id="9" creationId="{F2AC8541-5814-AC0A-8716-A262BAFD5035}"/>
          </ac:spMkLst>
        </pc:spChg>
        <pc:picChg chg="add mod">
          <ac:chgData name="Rupalika Nayak" userId="c807d52ca2d8706f" providerId="LiveId" clId="{5C0F62FD-23FE-4E95-9950-73E8488403DC}" dt="2025-04-04T16:33:17.301" v="1728" actId="14100"/>
          <ac:picMkLst>
            <pc:docMk/>
            <pc:sldMk cId="2991341900" sldId="477"/>
            <ac:picMk id="11" creationId="{FCDBA16F-C773-2BE0-5C36-B6FDCFA106C7}"/>
          </ac:picMkLst>
        </pc:picChg>
        <pc:picChg chg="add mod">
          <ac:chgData name="Rupalika Nayak" userId="c807d52ca2d8706f" providerId="LiveId" clId="{5C0F62FD-23FE-4E95-9950-73E8488403DC}" dt="2025-04-03T18:46:27.023" v="576" actId="14100"/>
          <ac:picMkLst>
            <pc:docMk/>
            <pc:sldMk cId="2991341900" sldId="477"/>
            <ac:picMk id="13" creationId="{EC8BBC4F-A876-01D2-D1C9-CCD751B3B17B}"/>
          </ac:picMkLst>
        </pc:picChg>
      </pc:sldChg>
      <pc:sldChg chg="addSp delSp modSp add mod">
        <pc:chgData name="Rupalika Nayak" userId="c807d52ca2d8706f" providerId="LiveId" clId="{5C0F62FD-23FE-4E95-9950-73E8488403DC}" dt="2025-04-04T16:40:27.408" v="1737" actId="1076"/>
        <pc:sldMkLst>
          <pc:docMk/>
          <pc:sldMk cId="2717393014" sldId="478"/>
        </pc:sldMkLst>
        <pc:spChg chg="mod">
          <ac:chgData name="Rupalika Nayak" userId="c807d52ca2d8706f" providerId="LiveId" clId="{5C0F62FD-23FE-4E95-9950-73E8488403DC}" dt="2025-04-03T19:02:16.085" v="630" actId="14100"/>
          <ac:spMkLst>
            <pc:docMk/>
            <pc:sldMk cId="2717393014" sldId="478"/>
            <ac:spMk id="5" creationId="{3920776E-6DFE-B747-5587-AC1FAD575C3E}"/>
          </ac:spMkLst>
        </pc:spChg>
        <pc:picChg chg="add del mod modCrop">
          <ac:chgData name="Rupalika Nayak" userId="c807d52ca2d8706f" providerId="LiveId" clId="{5C0F62FD-23FE-4E95-9950-73E8488403DC}" dt="2025-04-04T16:40:27.408" v="1737" actId="1076"/>
          <ac:picMkLst>
            <pc:docMk/>
            <pc:sldMk cId="2717393014" sldId="478"/>
            <ac:picMk id="2" creationId="{02156769-6E88-3695-A401-0D3DA8B21478}"/>
          </ac:picMkLst>
        </pc:picChg>
      </pc:sldChg>
      <pc:sldChg chg="modSp add mod ord">
        <pc:chgData name="Rupalika Nayak" userId="c807d52ca2d8706f" providerId="LiveId" clId="{5C0F62FD-23FE-4E95-9950-73E8488403DC}" dt="2025-04-04T16:41:24.678" v="1743" actId="1035"/>
        <pc:sldMkLst>
          <pc:docMk/>
          <pc:sldMk cId="2037730038" sldId="479"/>
        </pc:sldMkLst>
        <pc:spChg chg="mod">
          <ac:chgData name="Rupalika Nayak" userId="c807d52ca2d8706f" providerId="LiveId" clId="{5C0F62FD-23FE-4E95-9950-73E8488403DC}" dt="2025-04-03T19:18:55.963" v="762" actId="1076"/>
          <ac:spMkLst>
            <pc:docMk/>
            <pc:sldMk cId="2037730038" sldId="479"/>
            <ac:spMk id="3" creationId="{3CEBC109-10E4-9A1B-AEE3-37A15974CA68}"/>
          </ac:spMkLst>
        </pc:spChg>
        <pc:picChg chg="mod">
          <ac:chgData name="Rupalika Nayak" userId="c807d52ca2d8706f" providerId="LiveId" clId="{5C0F62FD-23FE-4E95-9950-73E8488403DC}" dt="2025-04-04T16:41:24.678" v="1743" actId="1035"/>
          <ac:picMkLst>
            <pc:docMk/>
            <pc:sldMk cId="2037730038" sldId="479"/>
            <ac:picMk id="5" creationId="{6DF0D5F4-B385-E649-D8EB-08A68845C372}"/>
          </ac:picMkLst>
        </pc:picChg>
      </pc:sldChg>
      <pc:sldChg chg="addSp delSp modSp add mod">
        <pc:chgData name="Rupalika Nayak" userId="c807d52ca2d8706f" providerId="LiveId" clId="{5C0F62FD-23FE-4E95-9950-73E8488403DC}" dt="2025-04-05T06:31:44.238" v="2552" actId="20577"/>
        <pc:sldMkLst>
          <pc:docMk/>
          <pc:sldMk cId="263748120" sldId="480"/>
        </pc:sldMkLst>
        <pc:spChg chg="mod">
          <ac:chgData name="Rupalika Nayak" userId="c807d52ca2d8706f" providerId="LiveId" clId="{5C0F62FD-23FE-4E95-9950-73E8488403DC}" dt="2025-04-04T17:31:41.759" v="1854" actId="1076"/>
          <ac:spMkLst>
            <pc:docMk/>
            <pc:sldMk cId="263748120" sldId="480"/>
            <ac:spMk id="2" creationId="{B593DDD6-AD7C-A1DF-031A-FA7903F8832A}"/>
          </ac:spMkLst>
        </pc:spChg>
        <pc:spChg chg="add">
          <ac:chgData name="Rupalika Nayak" userId="c807d52ca2d8706f" providerId="LiveId" clId="{5C0F62FD-23FE-4E95-9950-73E8488403DC}" dt="2025-04-04T17:17:57.640" v="1769"/>
          <ac:spMkLst>
            <pc:docMk/>
            <pc:sldMk cId="263748120" sldId="480"/>
            <ac:spMk id="3" creationId="{74D3FB3D-99E7-E684-AD15-0AC807A1258B}"/>
          </ac:spMkLst>
        </pc:spChg>
        <pc:spChg chg="add mod">
          <ac:chgData name="Rupalika Nayak" userId="c807d52ca2d8706f" providerId="LiveId" clId="{5C0F62FD-23FE-4E95-9950-73E8488403DC}" dt="2025-04-04T17:19:54.700" v="1772"/>
          <ac:spMkLst>
            <pc:docMk/>
            <pc:sldMk cId="263748120" sldId="480"/>
            <ac:spMk id="5" creationId="{1068DADE-51EF-617E-5E70-3C28820AF30D}"/>
          </ac:spMkLst>
        </pc:spChg>
        <pc:spChg chg="add mod">
          <ac:chgData name="Rupalika Nayak" userId="c807d52ca2d8706f" providerId="LiveId" clId="{5C0F62FD-23FE-4E95-9950-73E8488403DC}" dt="2025-04-05T06:31:44.238" v="2552" actId="20577"/>
          <ac:spMkLst>
            <pc:docMk/>
            <pc:sldMk cId="263748120" sldId="480"/>
            <ac:spMk id="6" creationId="{F6E0435D-8787-6308-88EC-7786CA4E8F56}"/>
          </ac:spMkLst>
        </pc:spChg>
        <pc:spChg chg="add del mod">
          <ac:chgData name="Rupalika Nayak" userId="c807d52ca2d8706f" providerId="LiveId" clId="{5C0F62FD-23FE-4E95-9950-73E8488403DC}" dt="2025-04-04T17:20:20.162" v="1773"/>
          <ac:spMkLst>
            <pc:docMk/>
            <pc:sldMk cId="263748120" sldId="480"/>
            <ac:spMk id="7" creationId="{72E8B610-6AA3-541A-702D-8ECC55CDEBEE}"/>
          </ac:spMkLst>
        </pc:spChg>
        <pc:picChg chg="mod modCrop">
          <ac:chgData name="Rupalika Nayak" userId="c807d52ca2d8706f" providerId="LiveId" clId="{5C0F62FD-23FE-4E95-9950-73E8488403DC}" dt="2025-04-04T20:09:22.626" v="2261" actId="14100"/>
          <ac:picMkLst>
            <pc:docMk/>
            <pc:sldMk cId="263748120" sldId="480"/>
            <ac:picMk id="14" creationId="{859B216C-3134-BB53-40BB-8881EF7F634D}"/>
          </ac:picMkLst>
        </pc:picChg>
      </pc:sldChg>
      <pc:sldChg chg="addSp delSp modSp add del mod">
        <pc:chgData name="Rupalika Nayak" userId="c807d52ca2d8706f" providerId="LiveId" clId="{5C0F62FD-23FE-4E95-9950-73E8488403DC}" dt="2025-04-04T17:32:02.891" v="1856" actId="47"/>
        <pc:sldMkLst>
          <pc:docMk/>
          <pc:sldMk cId="871436604" sldId="481"/>
        </pc:sldMkLst>
        <pc:spChg chg="add mod">
          <ac:chgData name="Rupalika Nayak" userId="c807d52ca2d8706f" providerId="LiveId" clId="{5C0F62FD-23FE-4E95-9950-73E8488403DC}" dt="2025-04-04T17:24:08.115" v="1829" actId="20577"/>
          <ac:spMkLst>
            <pc:docMk/>
            <pc:sldMk cId="871436604" sldId="481"/>
            <ac:spMk id="3" creationId="{B6250828-0A28-E03E-8BCA-ABA522B209FA}"/>
          </ac:spMkLst>
        </pc:spChg>
        <pc:spChg chg="del mod">
          <ac:chgData name="Rupalika Nayak" userId="c807d52ca2d8706f" providerId="LiveId" clId="{5C0F62FD-23FE-4E95-9950-73E8488403DC}" dt="2025-04-04T17:21:00.259" v="1775"/>
          <ac:spMkLst>
            <pc:docMk/>
            <pc:sldMk cId="871436604" sldId="481"/>
            <ac:spMk id="7" creationId="{82E7181A-AD14-9580-30FA-E075331B312C}"/>
          </ac:spMkLst>
        </pc:spChg>
      </pc:sldChg>
      <pc:sldChg chg="addSp delSp modSp add mod">
        <pc:chgData name="Rupalika Nayak" userId="c807d52ca2d8706f" providerId="LiveId" clId="{5C0F62FD-23FE-4E95-9950-73E8488403DC}" dt="2025-04-04T18:40:07.349" v="1914" actId="14100"/>
        <pc:sldMkLst>
          <pc:docMk/>
          <pc:sldMk cId="3759011459" sldId="482"/>
        </pc:sldMkLst>
        <pc:spChg chg="del mod">
          <ac:chgData name="Rupalika Nayak" userId="c807d52ca2d8706f" providerId="LiveId" clId="{5C0F62FD-23FE-4E95-9950-73E8488403DC}" dt="2025-04-04T05:48:43.328" v="950" actId="21"/>
          <ac:spMkLst>
            <pc:docMk/>
            <pc:sldMk cId="3759011459" sldId="482"/>
            <ac:spMk id="3" creationId="{BAB4A398-6F5C-2E74-F478-092A4978FB63}"/>
          </ac:spMkLst>
        </pc:spChg>
        <pc:spChg chg="add del mod">
          <ac:chgData name="Rupalika Nayak" userId="c807d52ca2d8706f" providerId="LiveId" clId="{5C0F62FD-23FE-4E95-9950-73E8488403DC}" dt="2025-04-04T05:47:19.291" v="928" actId="21"/>
          <ac:spMkLst>
            <pc:docMk/>
            <pc:sldMk cId="3759011459" sldId="482"/>
            <ac:spMk id="4" creationId="{7DA944DD-0247-89F8-70B4-63E7A8CE2C06}"/>
          </ac:spMkLst>
        </pc:spChg>
        <pc:spChg chg="mod">
          <ac:chgData name="Rupalika Nayak" userId="c807d52ca2d8706f" providerId="LiveId" clId="{5C0F62FD-23FE-4E95-9950-73E8488403DC}" dt="2025-04-04T18:38:43.394" v="1903" actId="1076"/>
          <ac:spMkLst>
            <pc:docMk/>
            <pc:sldMk cId="3759011459" sldId="482"/>
            <ac:spMk id="5" creationId="{9AF5B1E1-54FD-AA7F-661A-B48321E9F703}"/>
          </ac:spMkLst>
        </pc:spChg>
        <pc:spChg chg="del mod">
          <ac:chgData name="Rupalika Nayak" userId="c807d52ca2d8706f" providerId="LiveId" clId="{5C0F62FD-23FE-4E95-9950-73E8488403DC}" dt="2025-04-04T05:47:12.868" v="926" actId="21"/>
          <ac:spMkLst>
            <pc:docMk/>
            <pc:sldMk cId="3759011459" sldId="482"/>
            <ac:spMk id="9" creationId="{758C548A-3B02-5E32-D1E7-521A38BF6072}"/>
          </ac:spMkLst>
        </pc:spChg>
        <pc:spChg chg="del mod">
          <ac:chgData name="Rupalika Nayak" userId="c807d52ca2d8706f" providerId="LiveId" clId="{5C0F62FD-23FE-4E95-9950-73E8488403DC}" dt="2025-04-04T05:47:30.257" v="932" actId="21"/>
          <ac:spMkLst>
            <pc:docMk/>
            <pc:sldMk cId="3759011459" sldId="482"/>
            <ac:spMk id="11" creationId="{B4B7FDE2-648E-F095-2817-D9CD2D1F91E0}"/>
          </ac:spMkLst>
        </pc:spChg>
        <pc:spChg chg="mod">
          <ac:chgData name="Rupalika Nayak" userId="c807d52ca2d8706f" providerId="LiveId" clId="{5C0F62FD-23FE-4E95-9950-73E8488403DC}" dt="2025-04-04T18:39:49.485" v="1910" actId="1076"/>
          <ac:spMkLst>
            <pc:docMk/>
            <pc:sldMk cId="3759011459" sldId="482"/>
            <ac:spMk id="12" creationId="{A54979D5-76C2-EB4A-9520-BA87B0FF9DAD}"/>
          </ac:spMkLst>
        </pc:spChg>
        <pc:spChg chg="del mod">
          <ac:chgData name="Rupalika Nayak" userId="c807d52ca2d8706f" providerId="LiveId" clId="{5C0F62FD-23FE-4E95-9950-73E8488403DC}" dt="2025-04-04T05:46:59.979" v="921" actId="21"/>
          <ac:spMkLst>
            <pc:docMk/>
            <pc:sldMk cId="3759011459" sldId="482"/>
            <ac:spMk id="89" creationId="{5E89A01F-DB5F-6B09-129F-52B008ECF03D}"/>
          </ac:spMkLst>
        </pc:spChg>
        <pc:spChg chg="del mod">
          <ac:chgData name="Rupalika Nayak" userId="c807d52ca2d8706f" providerId="LiveId" clId="{5C0F62FD-23FE-4E95-9950-73E8488403DC}" dt="2025-04-04T05:47:39.936" v="935" actId="21"/>
          <ac:spMkLst>
            <pc:docMk/>
            <pc:sldMk cId="3759011459" sldId="482"/>
            <ac:spMk id="91" creationId="{3DA4ACB2-765D-53F2-7972-2FDE69662F8D}"/>
          </ac:spMkLst>
        </pc:spChg>
        <pc:spChg chg="del mod">
          <ac:chgData name="Rupalika Nayak" userId="c807d52ca2d8706f" providerId="LiveId" clId="{5C0F62FD-23FE-4E95-9950-73E8488403DC}" dt="2025-04-04T05:47:49.498" v="940" actId="21"/>
          <ac:spMkLst>
            <pc:docMk/>
            <pc:sldMk cId="3759011459" sldId="482"/>
            <ac:spMk id="93" creationId="{F84244AA-FBE9-C293-31BB-4756B4F2E2AE}"/>
          </ac:spMkLst>
        </pc:spChg>
        <pc:picChg chg="add mod modCrop">
          <ac:chgData name="Rupalika Nayak" userId="c807d52ca2d8706f" providerId="LiveId" clId="{5C0F62FD-23FE-4E95-9950-73E8488403DC}" dt="2025-04-04T18:38:58.480" v="1904" actId="14100"/>
          <ac:picMkLst>
            <pc:docMk/>
            <pc:sldMk cId="3759011459" sldId="482"/>
            <ac:picMk id="7" creationId="{980EECBC-A9DE-E11E-0576-FA3CC1EBFC43}"/>
          </ac:picMkLst>
        </pc:picChg>
        <pc:picChg chg="add mod modCrop">
          <ac:chgData name="Rupalika Nayak" userId="c807d52ca2d8706f" providerId="LiveId" clId="{5C0F62FD-23FE-4E95-9950-73E8488403DC}" dt="2025-04-04T18:40:07.349" v="1914" actId="14100"/>
          <ac:picMkLst>
            <pc:docMk/>
            <pc:sldMk cId="3759011459" sldId="482"/>
            <ac:picMk id="10" creationId="{CA5531AB-7AC8-E1B2-30A7-59C571788ADA}"/>
          </ac:picMkLst>
        </pc:picChg>
        <pc:picChg chg="del">
          <ac:chgData name="Rupalika Nayak" userId="c807d52ca2d8706f" providerId="LiveId" clId="{5C0F62FD-23FE-4E95-9950-73E8488403DC}" dt="2025-04-04T05:47:14.980" v="927" actId="478"/>
          <ac:picMkLst>
            <pc:docMk/>
            <pc:sldMk cId="3759011459" sldId="482"/>
            <ac:picMk id="41" creationId="{2A2897EF-3038-BBF5-274F-B225FB9FC7B8}"/>
          </ac:picMkLst>
        </pc:picChg>
      </pc:sldChg>
      <pc:sldChg chg="add del setBg">
        <pc:chgData name="Rupalika Nayak" userId="c807d52ca2d8706f" providerId="LiveId" clId="{5C0F62FD-23FE-4E95-9950-73E8488403DC}" dt="2025-04-04T05:49:05.559" v="953"/>
        <pc:sldMkLst>
          <pc:docMk/>
          <pc:sldMk cId="54700711" sldId="483"/>
        </pc:sldMkLst>
      </pc:sldChg>
      <pc:sldChg chg="add del">
        <pc:chgData name="Rupalika Nayak" userId="c807d52ca2d8706f" providerId="LiveId" clId="{5C0F62FD-23FE-4E95-9950-73E8488403DC}" dt="2025-04-04T05:46:07.234" v="916"/>
        <pc:sldMkLst>
          <pc:docMk/>
          <pc:sldMk cId="2473542433" sldId="483"/>
        </pc:sldMkLst>
      </pc:sldChg>
      <pc:sldChg chg="modSp add del mod">
        <pc:chgData name="Rupalika Nayak" userId="c807d52ca2d8706f" providerId="LiveId" clId="{5C0F62FD-23FE-4E95-9950-73E8488403DC}" dt="2025-04-04T06:01:33.141" v="960" actId="47"/>
        <pc:sldMkLst>
          <pc:docMk/>
          <pc:sldMk cId="2564034251" sldId="483"/>
        </pc:sldMkLst>
        <pc:spChg chg="mod">
          <ac:chgData name="Rupalika Nayak" userId="c807d52ca2d8706f" providerId="LiveId" clId="{5C0F62FD-23FE-4E95-9950-73E8488403DC}" dt="2025-04-04T06:01:21.903" v="959" actId="14100"/>
          <ac:spMkLst>
            <pc:docMk/>
            <pc:sldMk cId="2564034251" sldId="483"/>
            <ac:spMk id="5" creationId="{0AABF740-DCD0-CF37-948E-1A5B4BAF6994}"/>
          </ac:spMkLst>
        </pc:spChg>
      </pc:sldChg>
      <pc:sldChg chg="addSp delSp modSp add mod">
        <pc:chgData name="Rupalika Nayak" userId="c807d52ca2d8706f" providerId="LiveId" clId="{5C0F62FD-23FE-4E95-9950-73E8488403DC}" dt="2025-04-04T19:12:47.129" v="1955" actId="1076"/>
        <pc:sldMkLst>
          <pc:docMk/>
          <pc:sldMk cId="3533481515" sldId="483"/>
        </pc:sldMkLst>
        <pc:spChg chg="mod">
          <ac:chgData name="Rupalika Nayak" userId="c807d52ca2d8706f" providerId="LiveId" clId="{5C0F62FD-23FE-4E95-9950-73E8488403DC}" dt="2025-04-04T19:01:29.984" v="1928" actId="1076"/>
          <ac:spMkLst>
            <pc:docMk/>
            <pc:sldMk cId="3533481515" sldId="483"/>
            <ac:spMk id="2" creationId="{4D785C2F-A85E-253A-ED63-6FB0593A2588}"/>
          </ac:spMkLst>
        </pc:spChg>
        <pc:spChg chg="add del">
          <ac:chgData name="Rupalika Nayak" userId="c807d52ca2d8706f" providerId="LiveId" clId="{5C0F62FD-23FE-4E95-9950-73E8488403DC}" dt="2025-04-04T13:58:35.752" v="977" actId="22"/>
          <ac:spMkLst>
            <pc:docMk/>
            <pc:sldMk cId="3533481515" sldId="483"/>
            <ac:spMk id="5" creationId="{48776254-32AC-6233-B5B4-720D3B70018C}"/>
          </ac:spMkLst>
        </pc:spChg>
        <pc:spChg chg="add del mod">
          <ac:chgData name="Rupalika Nayak" userId="c807d52ca2d8706f" providerId="LiveId" clId="{5C0F62FD-23FE-4E95-9950-73E8488403DC}" dt="2025-04-04T18:51:38.905" v="1916" actId="931"/>
          <ac:spMkLst>
            <pc:docMk/>
            <pc:sldMk cId="3533481515" sldId="483"/>
            <ac:spMk id="5" creationId="{5F420C80-5562-F4B5-974B-8FF5C953EEE9}"/>
          </ac:spMkLst>
        </pc:spChg>
        <pc:spChg chg="mod">
          <ac:chgData name="Rupalika Nayak" userId="c807d52ca2d8706f" providerId="LiveId" clId="{5C0F62FD-23FE-4E95-9950-73E8488403DC}" dt="2025-04-04T19:12:47.129" v="1955" actId="1076"/>
          <ac:spMkLst>
            <pc:docMk/>
            <pc:sldMk cId="3533481515" sldId="483"/>
            <ac:spMk id="7" creationId="{BD8B6B73-6F17-A38D-7C49-19FF864F1C13}"/>
          </ac:spMkLst>
        </pc:spChg>
        <pc:spChg chg="add del mod">
          <ac:chgData name="Rupalika Nayak" userId="c807d52ca2d8706f" providerId="LiveId" clId="{5C0F62FD-23FE-4E95-9950-73E8488403DC}" dt="2025-04-04T19:00:37.238" v="1919" actId="931"/>
          <ac:spMkLst>
            <pc:docMk/>
            <pc:sldMk cId="3533481515" sldId="483"/>
            <ac:spMk id="12" creationId="{F2CCE0AD-98CE-6E17-D927-BBD2016BEBA4}"/>
          </ac:spMkLst>
        </pc:spChg>
        <pc:picChg chg="add del mod">
          <ac:chgData name="Rupalika Nayak" userId="c807d52ca2d8706f" providerId="LiveId" clId="{5C0F62FD-23FE-4E95-9950-73E8488403DC}" dt="2025-04-04T18:51:45.705" v="1918" actId="478"/>
          <ac:picMkLst>
            <pc:docMk/>
            <pc:sldMk cId="3533481515" sldId="483"/>
            <ac:picMk id="10" creationId="{A4561904-F6A5-2D98-EA09-B61A2360BCE5}"/>
          </ac:picMkLst>
        </pc:picChg>
        <pc:picChg chg="del">
          <ac:chgData name="Rupalika Nayak" userId="c807d52ca2d8706f" providerId="LiveId" clId="{5C0F62FD-23FE-4E95-9950-73E8488403DC}" dt="2025-04-04T18:47:26.494" v="1915" actId="478"/>
          <ac:picMkLst>
            <pc:docMk/>
            <pc:sldMk cId="3533481515" sldId="483"/>
            <ac:picMk id="14" creationId="{529BA0E8-CE40-1CAF-870B-59B76310B94F}"/>
          </ac:picMkLst>
        </pc:picChg>
        <pc:picChg chg="add mod modCrop">
          <ac:chgData name="Rupalika Nayak" userId="c807d52ca2d8706f" providerId="LiveId" clId="{5C0F62FD-23FE-4E95-9950-73E8488403DC}" dt="2025-04-04T19:12:41.396" v="1954" actId="14100"/>
          <ac:picMkLst>
            <pc:docMk/>
            <pc:sldMk cId="3533481515" sldId="483"/>
            <ac:picMk id="15" creationId="{7A37802D-00C2-A577-4CF4-A001CEA645E5}"/>
          </ac:picMkLst>
        </pc:picChg>
        <pc:picChg chg="add mod modCrop">
          <ac:chgData name="Rupalika Nayak" userId="c807d52ca2d8706f" providerId="LiveId" clId="{5C0F62FD-23FE-4E95-9950-73E8488403DC}" dt="2025-04-04T19:12:38.291" v="1953" actId="14100"/>
          <ac:picMkLst>
            <pc:docMk/>
            <pc:sldMk cId="3533481515" sldId="483"/>
            <ac:picMk id="17" creationId="{4C384E7C-03BE-329E-7980-650A58536B25}"/>
          </ac:picMkLst>
        </pc:picChg>
      </pc:sldChg>
      <pc:sldChg chg="addSp delSp modSp add mod">
        <pc:chgData name="Rupalika Nayak" userId="c807d52ca2d8706f" providerId="LiveId" clId="{5C0F62FD-23FE-4E95-9950-73E8488403DC}" dt="2025-04-04T19:16:59.218" v="2122" actId="14100"/>
        <pc:sldMkLst>
          <pc:docMk/>
          <pc:sldMk cId="3269931265" sldId="484"/>
        </pc:sldMkLst>
        <pc:spChg chg="mod ord">
          <ac:chgData name="Rupalika Nayak" userId="c807d52ca2d8706f" providerId="LiveId" clId="{5C0F62FD-23FE-4E95-9950-73E8488403DC}" dt="2025-04-04T19:16:21.952" v="2050" actId="1076"/>
          <ac:spMkLst>
            <pc:docMk/>
            <pc:sldMk cId="3269931265" sldId="484"/>
            <ac:spMk id="2" creationId="{885832DB-A0BC-41C6-2585-5A591F6FAA25}"/>
          </ac:spMkLst>
        </pc:spChg>
        <pc:spChg chg="add del mod">
          <ac:chgData name="Rupalika Nayak" userId="c807d52ca2d8706f" providerId="LiveId" clId="{5C0F62FD-23FE-4E95-9950-73E8488403DC}" dt="2025-04-04T19:14:34.006" v="1957" actId="931"/>
          <ac:spMkLst>
            <pc:docMk/>
            <pc:sldMk cId="3269931265" sldId="484"/>
            <ac:spMk id="5" creationId="{1E5C5F5E-62BE-BA2D-5F51-6A1A90737B1F}"/>
          </ac:spMkLst>
        </pc:spChg>
        <pc:spChg chg="mod">
          <ac:chgData name="Rupalika Nayak" userId="c807d52ca2d8706f" providerId="LiveId" clId="{5C0F62FD-23FE-4E95-9950-73E8488403DC}" dt="2025-04-04T19:16:59.218" v="2122" actId="14100"/>
          <ac:spMkLst>
            <pc:docMk/>
            <pc:sldMk cId="3269931265" sldId="484"/>
            <ac:spMk id="7" creationId="{EEB425D3-B9B9-9810-6666-7E00D95E9073}"/>
          </ac:spMkLst>
        </pc:spChg>
        <pc:picChg chg="add mod ord modCrop">
          <ac:chgData name="Rupalika Nayak" userId="c807d52ca2d8706f" providerId="LiveId" clId="{5C0F62FD-23FE-4E95-9950-73E8488403DC}" dt="2025-04-04T19:16:52.423" v="2121"/>
          <ac:picMkLst>
            <pc:docMk/>
            <pc:sldMk cId="3269931265" sldId="484"/>
            <ac:picMk id="8" creationId="{EEE5BAE0-3907-80CB-8B7B-785C6CDBC0EC}"/>
          </ac:picMkLst>
        </pc:picChg>
        <pc:picChg chg="del">
          <ac:chgData name="Rupalika Nayak" userId="c807d52ca2d8706f" providerId="LiveId" clId="{5C0F62FD-23FE-4E95-9950-73E8488403DC}" dt="2025-04-04T19:13:05.221" v="1956" actId="478"/>
          <ac:picMkLst>
            <pc:docMk/>
            <pc:sldMk cId="3269931265" sldId="484"/>
            <ac:picMk id="14" creationId="{893229BF-0EB8-EB1A-079D-DABF9945F663}"/>
          </ac:picMkLst>
        </pc:picChg>
      </pc:sldChg>
      <pc:sldChg chg="addSp modSp add mod">
        <pc:chgData name="Rupalika Nayak" userId="c807d52ca2d8706f" providerId="LiveId" clId="{5C0F62FD-23FE-4E95-9950-73E8488403DC}" dt="2025-04-04T19:24:02.165" v="2131" actId="14100"/>
        <pc:sldMkLst>
          <pc:docMk/>
          <pc:sldMk cId="2079185180" sldId="485"/>
        </pc:sldMkLst>
        <pc:spChg chg="mod">
          <ac:chgData name="Rupalika Nayak" userId="c807d52ca2d8706f" providerId="LiveId" clId="{5C0F62FD-23FE-4E95-9950-73E8488403DC}" dt="2025-04-04T14:03:06.322" v="990" actId="255"/>
          <ac:spMkLst>
            <pc:docMk/>
            <pc:sldMk cId="2079185180" sldId="485"/>
            <ac:spMk id="3" creationId="{C97C5E4D-FFA0-A82C-705A-99624BD2F763}"/>
          </ac:spMkLst>
        </pc:spChg>
        <pc:spChg chg="mod">
          <ac:chgData name="Rupalika Nayak" userId="c807d52ca2d8706f" providerId="LiveId" clId="{5C0F62FD-23FE-4E95-9950-73E8488403DC}" dt="2025-04-04T14:03:49.391" v="994" actId="14100"/>
          <ac:spMkLst>
            <pc:docMk/>
            <pc:sldMk cId="2079185180" sldId="485"/>
            <ac:spMk id="8" creationId="{EC5E09B3-6D88-FBAE-54CC-065875347350}"/>
          </ac:spMkLst>
        </pc:spChg>
        <pc:picChg chg="add mod">
          <ac:chgData name="Rupalika Nayak" userId="c807d52ca2d8706f" providerId="LiveId" clId="{5C0F62FD-23FE-4E95-9950-73E8488403DC}" dt="2025-04-04T19:24:02.165" v="2131" actId="14100"/>
          <ac:picMkLst>
            <pc:docMk/>
            <pc:sldMk cId="2079185180" sldId="485"/>
            <ac:picMk id="4" creationId="{811F39CA-3C61-484F-5E5E-9817676934FD}"/>
          </ac:picMkLst>
        </pc:picChg>
      </pc:sldChg>
      <pc:sldChg chg="addSp delSp modSp add mod">
        <pc:chgData name="Rupalika Nayak" userId="c807d52ca2d8706f" providerId="LiveId" clId="{5C0F62FD-23FE-4E95-9950-73E8488403DC}" dt="2025-04-05T06:44:47.223" v="2560" actId="20577"/>
        <pc:sldMkLst>
          <pc:docMk/>
          <pc:sldMk cId="2688991958" sldId="486"/>
        </pc:sldMkLst>
        <pc:spChg chg="mod">
          <ac:chgData name="Rupalika Nayak" userId="c807d52ca2d8706f" providerId="LiveId" clId="{5C0F62FD-23FE-4E95-9950-73E8488403DC}" dt="2025-04-04T14:04:51.434" v="997" actId="255"/>
          <ac:spMkLst>
            <pc:docMk/>
            <pc:sldMk cId="2688991958" sldId="486"/>
            <ac:spMk id="3" creationId="{8F2D3932-2E9D-6519-1782-C35DA9F8BBFB}"/>
          </ac:spMkLst>
        </pc:spChg>
        <pc:spChg chg="mod">
          <ac:chgData name="Rupalika Nayak" userId="c807d52ca2d8706f" providerId="LiveId" clId="{5C0F62FD-23FE-4E95-9950-73E8488403DC}" dt="2025-04-05T06:44:47.223" v="2560" actId="20577"/>
          <ac:spMkLst>
            <pc:docMk/>
            <pc:sldMk cId="2688991958" sldId="486"/>
            <ac:spMk id="8" creationId="{ED4D4FFD-0F5B-5F0E-3727-1138E1C08A7F}"/>
          </ac:spMkLst>
        </pc:spChg>
        <pc:picChg chg="add del">
          <ac:chgData name="Rupalika Nayak" userId="c807d52ca2d8706f" providerId="LiveId" clId="{5C0F62FD-23FE-4E95-9950-73E8488403DC}" dt="2025-04-04T14:07:06.002" v="1002" actId="22"/>
          <ac:picMkLst>
            <pc:docMk/>
            <pc:sldMk cId="2688991958" sldId="486"/>
            <ac:picMk id="4" creationId="{02E28379-4981-EEAE-71CA-4A40E00B71F0}"/>
          </ac:picMkLst>
        </pc:picChg>
        <pc:picChg chg="add mod">
          <ac:chgData name="Rupalika Nayak" userId="c807d52ca2d8706f" providerId="LiveId" clId="{5C0F62FD-23FE-4E95-9950-73E8488403DC}" dt="2025-04-04T19:32:16.044" v="2135" actId="1035"/>
          <ac:picMkLst>
            <pc:docMk/>
            <pc:sldMk cId="2688991958" sldId="486"/>
            <ac:picMk id="6" creationId="{E6F65158-DDEE-9A12-1BEC-F7EA040A1338}"/>
          </ac:picMkLst>
        </pc:picChg>
      </pc:sldChg>
      <pc:sldChg chg="addSp modSp add mod">
        <pc:chgData name="Rupalika Nayak" userId="c807d52ca2d8706f" providerId="LiveId" clId="{5C0F62FD-23FE-4E95-9950-73E8488403DC}" dt="2025-04-04T19:32:32.319" v="2136"/>
        <pc:sldMkLst>
          <pc:docMk/>
          <pc:sldMk cId="2825015921" sldId="487"/>
        </pc:sldMkLst>
        <pc:spChg chg="mod">
          <ac:chgData name="Rupalika Nayak" userId="c807d52ca2d8706f" providerId="LiveId" clId="{5C0F62FD-23FE-4E95-9950-73E8488403DC}" dt="2025-04-04T14:08:29.804" v="1007" actId="14100"/>
          <ac:spMkLst>
            <pc:docMk/>
            <pc:sldMk cId="2825015921" sldId="487"/>
            <ac:spMk id="8" creationId="{E48B9EEF-7DEB-A887-5200-FAAA58C13607}"/>
          </ac:spMkLst>
        </pc:spChg>
        <pc:picChg chg="add mod">
          <ac:chgData name="Rupalika Nayak" userId="c807d52ca2d8706f" providerId="LiveId" clId="{5C0F62FD-23FE-4E95-9950-73E8488403DC}" dt="2025-04-04T19:32:32.319" v="2136"/>
          <ac:picMkLst>
            <pc:docMk/>
            <pc:sldMk cId="2825015921" sldId="487"/>
            <ac:picMk id="2" creationId="{50F19FA8-3585-7745-7C43-9A196E2B3A9F}"/>
          </ac:picMkLst>
        </pc:picChg>
      </pc:sldChg>
      <pc:sldChg chg="addSp delSp modSp add mod">
        <pc:chgData name="Rupalika Nayak" userId="c807d52ca2d8706f" providerId="LiveId" clId="{5C0F62FD-23FE-4E95-9950-73E8488403DC}" dt="2025-04-05T05:39:59.329" v="2347" actId="20577"/>
        <pc:sldMkLst>
          <pc:docMk/>
          <pc:sldMk cId="2149320536" sldId="488"/>
        </pc:sldMkLst>
        <pc:spChg chg="mod">
          <ac:chgData name="Rupalika Nayak" userId="c807d52ca2d8706f" providerId="LiveId" clId="{5C0F62FD-23FE-4E95-9950-73E8488403DC}" dt="2025-04-05T05:39:59.329" v="2347" actId="20577"/>
          <ac:spMkLst>
            <pc:docMk/>
            <pc:sldMk cId="2149320536" sldId="488"/>
            <ac:spMk id="3" creationId="{DFA5D654-04F0-3E1E-850C-F424812DBDCE}"/>
          </ac:spMkLst>
        </pc:spChg>
        <pc:spChg chg="add del mod">
          <ac:chgData name="Rupalika Nayak" userId="c807d52ca2d8706f" providerId="LiveId" clId="{5C0F62FD-23FE-4E95-9950-73E8488403DC}" dt="2025-04-05T05:13:52.723" v="2297" actId="21"/>
          <ac:spMkLst>
            <pc:docMk/>
            <pc:sldMk cId="2149320536" sldId="488"/>
            <ac:spMk id="5" creationId="{47981FFC-0CCE-28C9-C5F7-578C0ACFF319}"/>
          </ac:spMkLst>
        </pc:spChg>
        <pc:spChg chg="add del mod">
          <ac:chgData name="Rupalika Nayak" userId="c807d52ca2d8706f" providerId="LiveId" clId="{5C0F62FD-23FE-4E95-9950-73E8488403DC}" dt="2025-04-05T05:14:16.828" v="2299"/>
          <ac:spMkLst>
            <pc:docMk/>
            <pc:sldMk cId="2149320536" sldId="488"/>
            <ac:spMk id="6" creationId="{47981FFC-0CCE-28C9-C5F7-578C0ACFF319}"/>
          </ac:spMkLst>
        </pc:spChg>
        <pc:spChg chg="del mod">
          <ac:chgData name="Rupalika Nayak" userId="c807d52ca2d8706f" providerId="LiveId" clId="{5C0F62FD-23FE-4E95-9950-73E8488403DC}" dt="2025-04-05T05:13:10.648" v="2276" actId="21"/>
          <ac:spMkLst>
            <pc:docMk/>
            <pc:sldMk cId="2149320536" sldId="488"/>
            <ac:spMk id="13" creationId="{92604F48-562D-8EA7-8198-36AADB8A7790}"/>
          </ac:spMkLst>
        </pc:spChg>
        <pc:picChg chg="del">
          <ac:chgData name="Rupalika Nayak" userId="c807d52ca2d8706f" providerId="LiveId" clId="{5C0F62FD-23FE-4E95-9950-73E8488403DC}" dt="2025-04-05T05:13:48.012" v="2295" actId="478"/>
          <ac:picMkLst>
            <pc:docMk/>
            <pc:sldMk cId="2149320536" sldId="488"/>
            <ac:picMk id="4" creationId="{260A4C2D-AD7D-08B2-7BCC-F018E8405B20}"/>
          </ac:picMkLst>
        </pc:picChg>
        <pc:picChg chg="add mod modCrop">
          <ac:chgData name="Rupalika Nayak" userId="c807d52ca2d8706f" providerId="LiveId" clId="{5C0F62FD-23FE-4E95-9950-73E8488403DC}" dt="2025-04-05T05:39:44.090" v="2346" actId="1076"/>
          <ac:picMkLst>
            <pc:docMk/>
            <pc:sldMk cId="2149320536" sldId="488"/>
            <ac:picMk id="7" creationId="{53CD8D3B-CE27-8145-2F0E-E13313A9275D}"/>
          </ac:picMkLst>
        </pc:picChg>
        <pc:picChg chg="del">
          <ac:chgData name="Rupalika Nayak" userId="c807d52ca2d8706f" providerId="LiveId" clId="{5C0F62FD-23FE-4E95-9950-73E8488403DC}" dt="2025-04-05T05:13:49.340" v="2296" actId="478"/>
          <ac:picMkLst>
            <pc:docMk/>
            <pc:sldMk cId="2149320536" sldId="488"/>
            <ac:picMk id="48" creationId="{FA8884C3-D182-B14B-7C5B-2B0C105029CD}"/>
          </ac:picMkLst>
        </pc:picChg>
      </pc:sldChg>
      <pc:sldChg chg="modSp add mod">
        <pc:chgData name="Rupalika Nayak" userId="c807d52ca2d8706f" providerId="LiveId" clId="{5C0F62FD-23FE-4E95-9950-73E8488403DC}" dt="2025-04-05T06:20:45.817" v="2551" actId="5793"/>
        <pc:sldMkLst>
          <pc:docMk/>
          <pc:sldMk cId="3633843962" sldId="489"/>
        </pc:sldMkLst>
        <pc:spChg chg="mod">
          <ac:chgData name="Rupalika Nayak" userId="c807d52ca2d8706f" providerId="LiveId" clId="{5C0F62FD-23FE-4E95-9950-73E8488403DC}" dt="2025-04-05T06:12:46.498" v="2380" actId="20577"/>
          <ac:spMkLst>
            <pc:docMk/>
            <pc:sldMk cId="3633843962" sldId="489"/>
            <ac:spMk id="3" creationId="{929A532C-FBDE-A901-A5E2-D846F36ABDE8}"/>
          </ac:spMkLst>
        </pc:spChg>
        <pc:spChg chg="mod">
          <ac:chgData name="Rupalika Nayak" userId="c807d52ca2d8706f" providerId="LiveId" clId="{5C0F62FD-23FE-4E95-9950-73E8488403DC}" dt="2025-04-05T06:20:45.817" v="2551" actId="5793"/>
          <ac:spMkLst>
            <pc:docMk/>
            <pc:sldMk cId="3633843962" sldId="489"/>
            <ac:spMk id="5" creationId="{EC496CAA-09B1-FC99-5C6A-D440887071A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4/5/2025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4/5/2025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5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12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71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DD796-AD90-49FE-253A-F6D89BF7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6BE2A-A403-BC9E-A228-1025E1185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85EAC0-F0E2-AF1C-6230-D5822A751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636D1-E65A-5E1F-7BFC-3DFC24263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1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896CF-077C-FD73-E03B-2E97963C4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790D98-E9CD-31C9-8BE3-5CB380755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9A4E8-1601-D843-93B6-C89679CDB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2FC29-88D6-45DB-2B76-A30ED8AC3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6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E4652-4770-C228-82F7-542FF3387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849D8-B7B4-A895-EECE-4C6C55916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E9269-8F6D-F554-3BC4-458A2F403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150D7-7353-41BF-D939-824B1D339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8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457200"/>
            <a:ext cx="11201400" cy="109728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defRPr sz="7200" b="1" i="1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18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57198"/>
            <a:ext cx="11201400" cy="971552"/>
          </a:xfrm>
          <a:prstGeom prst="rect">
            <a:avLst/>
          </a:prstGeom>
        </p:spPr>
        <p:txBody>
          <a:bodyPr tIns="0" anchor="t" anchorCtr="0">
            <a:normAutofit/>
          </a:bodyPr>
          <a:lstStyle>
            <a:lvl1pPr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82E24EF-9D75-D197-3BFB-2AC785E8628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1" y="1554480"/>
            <a:ext cx="11201400" cy="638022"/>
          </a:xfrm>
        </p:spPr>
        <p:txBody>
          <a:bodyPr>
            <a:normAutofit/>
          </a:bodyPr>
          <a:lstStyle>
            <a:lvl1pPr marL="0" indent="0" algn="l">
              <a:buNone/>
              <a:defRPr sz="2000" b="1" i="1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B24175-FCF4-B7E7-2167-75B5D2CB17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146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EA5E70B-F4FB-4795-A208-10267176B7C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2920" y="2743200"/>
            <a:ext cx="4069080" cy="41148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609411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lnSpc>
                <a:spcPct val="90000"/>
              </a:lnSpc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41F7CAD-B5BC-36F0-94FE-05FCE6E68801}"/>
              </a:ext>
            </a:extLst>
          </p:cNvPr>
          <p:cNvSpPr>
            <a:spLocks noGrp="1"/>
          </p:cNvSpPr>
          <p:nvPr>
            <p:ph type="subTitle" idx="11" hasCustomPrompt="1"/>
          </p:nvPr>
        </p:nvSpPr>
        <p:spPr>
          <a:xfrm>
            <a:off x="4453127" y="1234440"/>
            <a:ext cx="6857999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71109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86B12DA-FA09-A9F6-13EE-795F5152B5B7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E21A-8528-AA7D-38F2-EF7EFC92CF3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4453128" y="2194559"/>
            <a:ext cx="3291840" cy="2000923"/>
          </a:xfrm>
        </p:spPr>
        <p:txBody>
          <a:bodyPr numCol="1">
            <a:noAutofit/>
          </a:bodyPr>
          <a:lstStyle>
            <a:lvl1pPr marL="228600" indent="-228600" hangingPunct="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EF397C28-0C1D-A853-FDE9-F0E8F3CE6A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53127" y="4447715"/>
            <a:ext cx="2382677" cy="1373775"/>
          </a:xfrm>
          <a:noFill/>
          <a:ln w="25400">
            <a:solidFill>
              <a:schemeClr val="bg2"/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FF0A15-82B0-95DF-9F8F-19D2C68E1C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6228" y="4831975"/>
            <a:ext cx="2214282" cy="913533"/>
          </a:xfr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D873DCFF-5889-873A-FEF4-22E59DC2469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FAC96DB-FC65-87E4-1980-B1FF3C628DB0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001000" y="2194559"/>
            <a:ext cx="3291840" cy="3550949"/>
          </a:xfrm>
        </p:spPr>
        <p:txBody>
          <a:bodyPr numCol="1">
            <a:noAutofit/>
          </a:bodyPr>
          <a:lstStyle>
            <a:lvl1pPr marL="0" indent="0">
              <a:spcBef>
                <a:spcPts val="600"/>
              </a:spcBef>
              <a:spcAft>
                <a:spcPts val="1000"/>
              </a:spcAft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9717C9F-E573-041C-8212-A9E04D40638D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4453127" y="6061039"/>
            <a:ext cx="6821425" cy="38548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B87CD47-95A7-4ABC-AD12-8F916194D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3128" y="457200"/>
            <a:ext cx="685800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3128" y="1234440"/>
            <a:ext cx="6858000" cy="365760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453128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453128" y="2194559"/>
            <a:ext cx="3291840" cy="3657600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001000" y="1828800"/>
            <a:ext cx="329184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8001000" y="2194560"/>
            <a:ext cx="3291840" cy="2011680"/>
          </a:xfrm>
        </p:spPr>
        <p:txBody>
          <a:bodyPr numCol="1">
            <a:no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1000" y="4379256"/>
            <a:ext cx="2286000" cy="1472903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26317B-51D7-0B25-F2DE-D12AF43DC8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04372" y="4831415"/>
            <a:ext cx="2102035" cy="923926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453128" y="6078071"/>
            <a:ext cx="6821424" cy="365760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A89469-622B-8F34-ABA7-F43C4926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78071"/>
            <a:ext cx="457200" cy="3684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50080" y="457200"/>
            <a:ext cx="6858000" cy="731520"/>
          </a:xfrm>
          <a:prstGeom prst="rect">
            <a:avLst/>
          </a:prstGeom>
        </p:spPr>
        <p:txBody>
          <a:bodyPr lIns="91440" tIns="0" r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450080" y="1234440"/>
            <a:ext cx="6858000" cy="39987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3E8FC-A34C-B9D5-8365-5C51439D7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968496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200" y="457200"/>
            <a:ext cx="301752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200" y="822960"/>
            <a:ext cx="3017520" cy="482548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899670"/>
            <a:ext cx="3017520" cy="590774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014CF3-9F46-B306-A321-E12B99157F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94095" y="1828798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911773" y="1828798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36029" y="1828798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C47D7B1-0313-A237-578A-846401657F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94095" y="3421379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4911773" y="3421379"/>
            <a:ext cx="2377440" cy="137160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536029" y="3426459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A867797-E0E8-323E-39BA-BC807137AF0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94095" y="502412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4911773" y="5013960"/>
            <a:ext cx="2377440" cy="138176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531829" y="5024120"/>
            <a:ext cx="1645920" cy="137160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1396" y="1828798"/>
            <a:ext cx="1828800" cy="26060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F5C877D0-8422-E1CB-B1E1-D9E7DA64E90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5752" y="4670264"/>
            <a:ext cx="1824444" cy="1725456"/>
          </a:xfrm>
          <a:noFill/>
          <a:ln w="25400">
            <a:solidFill>
              <a:schemeClr val="bg2"/>
            </a:solidFill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accent2">
                    <a:lumMod val="50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91A1D48-EEE9-45E6-8E9E-0B0DA4BC1E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9124" y="5432611"/>
            <a:ext cx="1677623" cy="77215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FCE6334-5F06-631B-050F-C708EE22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5E4DD4-EC55-FD1C-4BAA-1B110252D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75236" y="0"/>
            <a:ext cx="38167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745236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1" y="1234439"/>
            <a:ext cx="745236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9FD6-6520-D58C-69F8-D76DDFE6C9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2072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14400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437708E-D57D-9164-281B-11FED6FA0F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85334" y="183337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513466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185744E-C749-E648-C70E-AC21183EC3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441729" y="1837436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073201" y="1828800"/>
            <a:ext cx="1828800" cy="1940559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041517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625835" y="4023360"/>
            <a:ext cx="2286000" cy="237744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DBE1AF55-241D-46F7-020E-6E023917E4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3409" y="457199"/>
            <a:ext cx="2468881" cy="1179575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8288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D37B2C1-B0B7-3A07-F79E-132B0677164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61062" y="972659"/>
            <a:ext cx="2331194" cy="527872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803410" y="1828800"/>
            <a:ext cx="2468880" cy="365760"/>
          </a:xfrm>
        </p:spPr>
        <p:txBody>
          <a:bodyPr tIns="0"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803410" y="2194561"/>
            <a:ext cx="2468880" cy="3500846"/>
          </a:xfrm>
        </p:spPr>
        <p:txBody>
          <a:bodyPr numCol="1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803410" y="5695407"/>
            <a:ext cx="2468880" cy="751113"/>
          </a:xfrm>
        </p:spPr>
        <p:txBody>
          <a:bodyPr bIns="0" numCol="1" anchor="t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F6CE-FA17-07AF-E9BA-CB6242B9B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3CD38C-843F-B826-0F88-EA76F39C7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9623" y="0"/>
            <a:ext cx="609237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31520"/>
          </a:xfrm>
          <a:prstGeom prst="rect">
            <a:avLst/>
          </a:prstGeom>
        </p:spPr>
        <p:txBody>
          <a:bodyPr lIns="91440" tIns="0" bIns="91440" anchor="t" anchorCtr="0">
            <a:noAutofit/>
          </a:bodyPr>
          <a:lstStyle>
            <a:lvl1pPr algn="l">
              <a:defRPr sz="3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7200" y="1234440"/>
            <a:ext cx="5212080" cy="402336"/>
          </a:xfrm>
        </p:spPr>
        <p:txBody>
          <a:bodyPr lIns="91440"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79870104-83A7-A628-B0CE-73DD22B8228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57200" y="1828800"/>
            <a:ext cx="5212080" cy="1143264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179063"/>
            <a:ext cx="5212080" cy="548640"/>
          </a:xfrm>
          <a:noFill/>
          <a:ln w="25400">
            <a:solidFill>
              <a:schemeClr val="bg2"/>
            </a:solidFill>
          </a:ln>
        </p:spPr>
        <p:txBody>
          <a:bodyPr lIns="182880" tIns="182880" rIns="182880" bIns="18288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AF6F60-B67D-34B7-DD70-06F3BD0FA5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78276" y="3278748"/>
            <a:ext cx="4542409" cy="360362"/>
          </a:xfrm>
        </p:spPr>
        <p:txBody>
          <a:bodyPr lIns="0"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457199" y="3934702"/>
            <a:ext cx="521208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57199" y="4300463"/>
            <a:ext cx="5212080" cy="1615440"/>
          </a:xfrm>
        </p:spPr>
        <p:txBody>
          <a:bodyPr numCol="2" spcCol="45720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tabLst>
                <a:tab pos="112713" algn="r"/>
                <a:tab pos="233363" algn="l"/>
              </a:tabLst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457200" y="5989320"/>
            <a:ext cx="521208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0586B6-B686-73DD-B5AE-D4E97DB54CC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38148" y="457200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961306" y="45720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532822" y="45720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8825E8D-E945-5FCF-3D2A-5DAD4603912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099" y="200822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961306" y="2008227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532822" y="2008227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CBBAAC1-4AFB-28B5-EC35-68713142A5C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35099" y="3559254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6961306" y="3559254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32822" y="3559254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DCE7A94-4F2F-284A-AB7D-0ACAC5147D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30829" y="510818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6961306" y="5110280"/>
            <a:ext cx="2286000" cy="1280160"/>
          </a:xfrm>
        </p:spPr>
        <p:txBody>
          <a:bodyPr tIns="45720"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32822" y="5110280"/>
            <a:ext cx="1737360" cy="128016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27BB-03CC-2E6C-D0A6-86510337C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175D26-A02A-A38D-251F-A3B33B884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98743" y="0"/>
            <a:ext cx="6193257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12080" cy="777240"/>
          </a:xfrm>
          <a:prstGeom prst="rect">
            <a:avLst/>
          </a:prstGeom>
          <a:noFill/>
        </p:spPr>
        <p:txBody>
          <a:bodyPr vert="horz" lIns="91440" tIns="0" rIns="91440" bIns="91440" rtlCol="0" anchor="t" anchorCtr="0">
            <a:noAutofit/>
          </a:bodyPr>
          <a:lstStyle>
            <a:lvl1pPr algn="l">
              <a:defRPr lang="en-US" sz="380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457200" y="1234440"/>
            <a:ext cx="5212080" cy="321566"/>
          </a:xfrm>
        </p:spPr>
        <p:txBody>
          <a:bodyPr>
            <a:noAutofit/>
          </a:bodyPr>
          <a:lstStyle>
            <a:lvl1pPr marL="0" indent="0" algn="l">
              <a:buNone/>
              <a:defRPr sz="11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28800"/>
            <a:ext cx="5669280" cy="5029200"/>
          </a:xfrm>
          <a:noFill/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351894" y="457200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351894" y="822961"/>
            <a:ext cx="4937760" cy="1155812"/>
          </a:xfrm>
          <a:noFill/>
        </p:spPr>
        <p:txBody>
          <a:bodyPr wrap="square" numCol="2" spcCol="457200" rtlCol="0">
            <a:noAutofit/>
          </a:bodyPr>
          <a:lstStyle>
            <a:lvl1pPr marL="228600" indent="-228600">
              <a:lnSpc>
                <a:spcPts val="1400"/>
              </a:lnSpc>
              <a:spcBef>
                <a:spcPts val="0"/>
              </a:spcBef>
              <a:spcAft>
                <a:spcPts val="700"/>
              </a:spcAft>
              <a:buFont typeface="Arial" panose="020B0604020202020204" pitchFamily="34" charset="0"/>
              <a:buChar char="•"/>
              <a:defRPr lang="en-US" sz="1200" i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03A40-6A55-12EC-9BD5-46AA6477064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351894" y="2176492"/>
            <a:ext cx="4937760" cy="365760"/>
          </a:xfrm>
        </p:spPr>
        <p:txBody>
          <a:bodyPr>
            <a:noAutofit/>
          </a:bodyPr>
          <a:lstStyle>
            <a:lvl1pPr marL="0" indent="0" algn="l">
              <a:buNone/>
              <a:defRPr sz="1400" b="1" i="0" cap="all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ABAA54B-5D56-E366-F100-D83FF11D31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81709" y="2582712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1BB2503-6586-B7E1-492D-555313BC0B66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6805503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C19EEFA-07F9-522D-E2F5-3C9D03B3DAD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54474" y="2594785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63CEC8F-4DDC-8A2E-E283-5C8B3F042661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9367846" y="2593131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A49D387E-8DC7-390E-5682-E3FA2F1A37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1709" y="3884473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DBCD4BD-546F-BF8C-297A-8B841E3A860E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6807071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33ED717A-C3B0-356E-1D30-1782C31C7CE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54474" y="3886177"/>
            <a:ext cx="613184" cy="548640"/>
          </a:xfrm>
        </p:spPr>
        <p:txBody>
          <a:bodyPr/>
          <a:lstStyle>
            <a:lvl1pPr marL="0" indent="0" algn="ctr">
              <a:buNone/>
              <a:defRPr sz="3600" b="1" i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 b="1">
                <a:solidFill>
                  <a:schemeClr val="tx1"/>
                </a:solidFill>
                <a:latin typeface="+mj-lt"/>
              </a:defRPr>
            </a:lvl3pPr>
            <a:lvl4pPr marL="1371600" indent="0">
              <a:buNone/>
              <a:defRPr b="1">
                <a:solidFill>
                  <a:schemeClr val="tx1"/>
                </a:solidFill>
                <a:latin typeface="+mj-lt"/>
              </a:defRPr>
            </a:lvl4pPr>
            <a:lvl5pPr marL="1828800" indent="0">
              <a:buNone/>
              <a:defRPr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ABEC6F1-02DD-91A1-15C4-4E3D65F3D322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9369414" y="3886177"/>
            <a:ext cx="1920240" cy="1097280"/>
          </a:xfrm>
        </p:spPr>
        <p:txBody>
          <a:bodyPr numCol="1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1894" y="5177497"/>
            <a:ext cx="4937760" cy="640080"/>
          </a:xfrm>
          <a:noFill/>
          <a:ln w="25400">
            <a:solidFill>
              <a:schemeClr val="bg2">
                <a:lumMod val="90000"/>
              </a:schemeClr>
            </a:solidFill>
          </a:ln>
        </p:spPr>
        <p:txBody>
          <a:bodyPr lIns="182880" tIns="137160" rIns="182880" bIns="18288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AB78F3-C3C1-C3BA-3087-C8259ABD6AF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5576" y="5289177"/>
            <a:ext cx="4196137" cy="467830"/>
          </a:xfrm>
        </p:spPr>
        <p:txBody>
          <a:bodyPr lIns="0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351894" y="5989320"/>
            <a:ext cx="4937760" cy="457200"/>
          </a:xfrm>
        </p:spPr>
        <p:txBody>
          <a:bodyPr bIns="0" numCol="1" anchor="b" anchorCtr="0">
            <a:noAutofit/>
          </a:bodyPr>
          <a:lstStyle>
            <a:lvl1pPr marL="0" indent="0">
              <a:lnSpc>
                <a:spcPts val="1400"/>
              </a:lnSpc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F1384C-39EA-07D1-AB6D-FD77E4E3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11" y="457200"/>
            <a:ext cx="1125657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7606" y="2743200"/>
            <a:ext cx="7228159" cy="128016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>
              <a:lnSpc>
                <a:spcPct val="90000"/>
              </a:lnSpc>
              <a:defRPr sz="7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4507606" y="4114800"/>
            <a:ext cx="7228159" cy="2286000"/>
          </a:xfrm>
        </p:spPr>
        <p:txBody>
          <a:bodyPr tIns="0" numCol="3" spcCol="457200">
            <a:noAutofit/>
          </a:bodyPr>
          <a:lstStyle>
            <a:lvl1pPr marL="0" indent="0" algn="l">
              <a:lnSpc>
                <a:spcPts val="4500"/>
              </a:lnSpc>
              <a:spcBef>
                <a:spcPts val="300"/>
              </a:spcBef>
              <a:buNone/>
              <a:defRPr sz="20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968496" cy="685800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ts val="1680"/>
              </a:lnSpc>
              <a:defRPr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745CA84A-544F-4B6B-BC9A-925394EE73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9B92C827-4DAB-89F5-4FBD-C72A83007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close up of vegetables">
            <a:extLst>
              <a:ext uri="{FF2B5EF4-FFF2-40B4-BE49-F238E27FC236}">
                <a16:creationId xmlns:a16="http://schemas.microsoft.com/office/drawing/2014/main" id="{C1F73E38-9072-B852-6B1C-EC2330D6F7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7200"/>
            <a:ext cx="6012426" cy="1097280"/>
          </a:xfrm>
        </p:spPr>
        <p:txBody>
          <a:bodyPr tIns="0" anchor="t" anchorCtr="0"/>
          <a:lstStyle/>
          <a:p>
            <a:r>
              <a:rPr lang="en-US" sz="7200" dirty="0" err="1">
                <a:solidFill>
                  <a:schemeClr val="tx1"/>
                </a:solidFill>
                <a:latin typeface="Footlight MT Light" panose="0204060206030A0203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Flavour</a:t>
            </a:r>
            <a:r>
              <a:rPr lang="en-US" sz="7200" dirty="0">
                <a:solidFill>
                  <a:schemeClr val="tx1"/>
                </a:solidFill>
                <a:latin typeface="Footlight MT Light" panose="0204060206030A020304" pitchFamily="18" charset="0"/>
                <a:ea typeface="Cascadia Mono" panose="020B0609020000020004" pitchFamily="49" charset="0"/>
                <a:cs typeface="Cascadia Mono" panose="020B0609020000020004" pitchFamily="49" charset="0"/>
              </a:rPr>
              <a:t> Hub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E669A56-DEF5-6757-6DF5-14892302A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1554480"/>
            <a:ext cx="11201400" cy="63802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Script MT Bold" panose="03040602040607080904" pitchFamily="66" charset="0"/>
                <a:ea typeface="Cascadia Mono" panose="020B0609020000020004" pitchFamily="49" charset="0"/>
                <a:cs typeface="Cascadia Mono" panose="020B0609020000020004" pitchFamily="49" charset="0"/>
              </a:rPr>
              <a:t>Deliciousness at your doorstep</a:t>
            </a:r>
          </a:p>
          <a:p>
            <a:endParaRPr lang="en-US" sz="2800" dirty="0">
              <a:solidFill>
                <a:schemeClr val="tx1"/>
              </a:solidFill>
              <a:latin typeface="Script MT Bold" panose="03040602040607080904" pitchFamily="66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 : RUPALIKA NAYAK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MCA 4</a:t>
            </a:r>
            <a:r>
              <a:rPr lang="en-US" sz="3200" baseline="30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SEMESTER</a:t>
            </a:r>
          </a:p>
          <a:p>
            <a:pPr marL="0" indent="0">
              <a:buNone/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Regestration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No: 2305260019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Rourkela Institute Of Management Studies</a:t>
            </a:r>
            <a:endParaRPr lang="en-US" sz="3200" dirty="0">
              <a:solidFill>
                <a:schemeClr val="tx1"/>
              </a:solidFill>
              <a:latin typeface="Script MT Bold" panose="03040602040607080904" pitchFamily="66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2800" dirty="0">
              <a:solidFill>
                <a:schemeClr val="tx1"/>
              </a:solidFill>
              <a:latin typeface="Script MT Bold" panose="03040602040607080904" pitchFamily="66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3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83A98-3260-9DFF-5A18-74A49AAC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212080" cy="77724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architecture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6F866E4-F272-BF8E-A9F5-227A063D464D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6027174" y="845820"/>
            <a:ext cx="6164826" cy="54074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4000" b="1" dirty="0"/>
              <a:t> Backend Architecture</a:t>
            </a:r>
          </a:p>
          <a:p>
            <a:endParaRPr lang="en-US" sz="2000" b="1" dirty="0"/>
          </a:p>
          <a:p>
            <a:r>
              <a:rPr lang="en-US" sz="2000" b="1" dirty="0"/>
              <a:t>Framework:</a:t>
            </a:r>
            <a:r>
              <a:rPr lang="en-US" sz="2000" dirty="0"/>
              <a:t> Built using </a:t>
            </a:r>
            <a:r>
              <a:rPr lang="en-US" sz="2000" b="1" dirty="0"/>
              <a:t>Spring Boot</a:t>
            </a:r>
            <a:r>
              <a:rPr lang="en-US" sz="2000" dirty="0"/>
              <a:t> to manage business logic and API interactions.</a:t>
            </a:r>
          </a:p>
          <a:p>
            <a:endParaRPr lang="en-US" sz="2000" dirty="0"/>
          </a:p>
          <a:p>
            <a:r>
              <a:rPr lang="en-US" sz="2400" b="1" dirty="0"/>
              <a:t>Layers:</a:t>
            </a:r>
            <a:endParaRPr lang="en-US" sz="2400" dirty="0"/>
          </a:p>
          <a:p>
            <a:pPr lvl="1" algn="l"/>
            <a:r>
              <a:rPr lang="en-US" b="1" dirty="0"/>
              <a:t>Controller Layer:</a:t>
            </a:r>
            <a:r>
              <a:rPr lang="en-US" dirty="0"/>
              <a:t> Handles HTTP requests and responses.</a:t>
            </a:r>
          </a:p>
          <a:p>
            <a:pPr lvl="1" algn="l"/>
            <a:r>
              <a:rPr lang="en-US" b="1" dirty="0"/>
              <a:t>Service Layer:</a:t>
            </a:r>
            <a:r>
              <a:rPr lang="en-US" dirty="0"/>
              <a:t> Contains business logic for order processing, authentication, and data management.</a:t>
            </a:r>
          </a:p>
          <a:p>
            <a:pPr lvl="1" algn="l"/>
            <a:r>
              <a:rPr lang="en-US" b="1" dirty="0"/>
              <a:t>Repository Layer:</a:t>
            </a:r>
            <a:r>
              <a:rPr lang="en-US" dirty="0"/>
              <a:t> Manages database operations using </a:t>
            </a:r>
            <a:r>
              <a:rPr lang="en-US" b="1" dirty="0"/>
              <a:t>JPA/Hibernate</a:t>
            </a:r>
            <a:r>
              <a:rPr lang="en-US" dirty="0"/>
              <a:t>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04A7C83-774E-ADE6-31AA-23B1E96BD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062" b="3062"/>
          <a:stretch/>
        </p:blipFill>
        <p:spPr>
          <a:xfrm>
            <a:off x="0" y="1694478"/>
            <a:ext cx="5938683" cy="5163521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85D9077-7C88-07FA-6FD1-F479C518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27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7619C-E5D4-CA52-E441-ABD2250F4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B1FBA7-04F8-AD08-D20B-F6915EBD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212080" cy="77724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architecture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743BDF-B51B-AB0A-AA21-FA2FE5C898B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255638" y="1234440"/>
            <a:ext cx="6164826" cy="19259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800" i="0" dirty="0"/>
              <a:t>Data Base </a:t>
            </a:r>
            <a:r>
              <a:rPr lang="en-US" altLang="en-US" sz="2400" b="0" i="0" dirty="0"/>
              <a:t>:  </a:t>
            </a:r>
            <a:r>
              <a:rPr lang="en-US" sz="2400" b="0" i="0" dirty="0"/>
              <a:t>MySQL for storing customer, product, and order data.</a:t>
            </a:r>
          </a:p>
          <a:p>
            <a:pPr marL="0" indent="0">
              <a:buNone/>
            </a:pPr>
            <a:r>
              <a:rPr lang="en-IN" sz="2400" b="0" i="0" dirty="0"/>
              <a:t>                          CRUD  operations for data management.</a:t>
            </a:r>
          </a:p>
          <a:p>
            <a:pPr marL="0" indent="0">
              <a:buNone/>
            </a:pPr>
            <a:endParaRPr lang="en-US" sz="2400" b="0" i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FEA7344-1FC2-9330-E485-6FF4E0DC5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8138E-D378-720C-AEF8-477A7A874ABA}"/>
              </a:ext>
            </a:extLst>
          </p:cNvPr>
          <p:cNvSpPr txBox="1"/>
          <p:nvPr/>
        </p:nvSpPr>
        <p:spPr>
          <a:xfrm>
            <a:off x="142568" y="3083996"/>
            <a:ext cx="644012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2800" b="1" i="0" dirty="0">
                <a:latin typeface="+mj-lt"/>
              </a:rPr>
              <a:t>Security</a:t>
            </a:r>
            <a:r>
              <a:rPr lang="en-IN" sz="2400" b="0" i="0" dirty="0"/>
              <a:t>: </a:t>
            </a:r>
            <a:r>
              <a:rPr lang="en-US" sz="2400" b="0" i="0" dirty="0"/>
              <a:t>Spring Boot Security for authentication and role-based access control.</a:t>
            </a:r>
            <a:endParaRPr lang="en-US" altLang="en-US" sz="2400" b="0" i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C8541-5814-AC0A-8716-A262BAFD5035}"/>
              </a:ext>
            </a:extLst>
          </p:cNvPr>
          <p:cNvSpPr txBox="1"/>
          <p:nvPr/>
        </p:nvSpPr>
        <p:spPr>
          <a:xfrm>
            <a:off x="142568" y="4419862"/>
            <a:ext cx="612549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IN" sz="2800" b="1" i="0" dirty="0">
                <a:latin typeface="+mj-lt"/>
              </a:rPr>
              <a:t>Frontend</a:t>
            </a:r>
            <a:r>
              <a:rPr lang="en-IN" sz="2800" b="1" i="0" dirty="0"/>
              <a:t> </a:t>
            </a:r>
            <a:r>
              <a:rPr lang="en-IN" sz="2800" b="1" i="0" dirty="0">
                <a:latin typeface="+mj-lt"/>
              </a:rPr>
              <a:t>Architecture</a:t>
            </a:r>
            <a:r>
              <a:rPr lang="en-IN" sz="2800" b="1" i="0" dirty="0"/>
              <a:t> </a:t>
            </a:r>
            <a:r>
              <a:rPr lang="en-IN" sz="2400" b="0" i="0" dirty="0"/>
              <a:t>: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0" i="0" dirty="0"/>
              <a:t> Technologies: </a:t>
            </a:r>
            <a:r>
              <a:rPr lang="en-US" sz="2400" b="0" i="0" dirty="0"/>
              <a:t>HTML for structure, CSS for styling, and JavaScript for interactivity.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DBA16F-C773-2BE0-5C36-B6FDCFA1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349" y="131928"/>
            <a:ext cx="6011651" cy="2798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8BBC4F-A876-01D2-D1C9-CCD751B3B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52" y="3160410"/>
            <a:ext cx="5879418" cy="36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41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03A73-BE5E-C6D6-35C9-B73291B44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7E68E-578F-932E-BC7C-328017B0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212080" cy="77724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architecture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920776E-6DFE-B747-5587-AC1FAD575C3E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112316" y="1376516"/>
            <a:ext cx="5983684" cy="4168878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IN" sz="3600" i="0" dirty="0"/>
              <a:t>Frontend Architecture :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lang="en-IN" sz="2400" b="0" i="0" dirty="0">
              <a:latin typeface="Aptos Display" panose="020B0004020202020204" pitchFamily="34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IN" sz="2400" b="0" i="0" dirty="0">
                <a:latin typeface="Aptos Display" panose="020B0004020202020204" pitchFamily="34" charset="0"/>
              </a:rPr>
              <a:t>API Integration:</a:t>
            </a:r>
            <a:r>
              <a:rPr lang="en-US" sz="2400" b="0" i="0" dirty="0">
                <a:latin typeface="Aptos Display" panose="020B0004020202020204" pitchFamily="34" charset="0"/>
              </a:rPr>
              <a:t>Connects with the backend to fetch and display dynamic content. Real-time updates for products, categories, and order status.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IN" sz="2400" b="0" i="0" dirty="0">
                <a:latin typeface="Aptos Display" panose="020B0004020202020204" pitchFamily="34" charset="0"/>
              </a:rPr>
              <a:t>Responsive Design: </a:t>
            </a:r>
            <a:r>
              <a:rPr lang="en-US" sz="2400" b="0" i="0" dirty="0">
                <a:latin typeface="Aptos Display" panose="020B0004020202020204" pitchFamily="34" charset="0"/>
              </a:rPr>
              <a:t>Ensures compatibility across desktop, tablet, and mobile devices.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lang="en-IN" sz="2400" b="0" i="0" dirty="0">
                <a:latin typeface="Aptos Display" panose="020B0004020202020204" pitchFamily="34" charset="0"/>
              </a:rPr>
              <a:t>User Interface Features:</a:t>
            </a:r>
            <a:r>
              <a:rPr lang="en-US" sz="2400" b="0" i="0" dirty="0">
                <a:latin typeface="Aptos Display" panose="020B0004020202020204" pitchFamily="34" charset="0"/>
              </a:rPr>
              <a:t>Product catalog, cart management, and checkout process with dynamic content rendering. </a:t>
            </a:r>
            <a:endParaRPr lang="en-IN" sz="2400" b="0" i="0" dirty="0">
              <a:latin typeface="Aptos Display" panose="020B0004020202020204" pitchFamily="34" charset="0"/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endParaRPr lang="en-IN" sz="2400" b="0" i="0" dirty="0"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US" sz="1800" b="0" i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50466B-E6EE-B3FC-B3EB-8F825EB9C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02156769-6E88-3695-A401-0D3DA8B21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/>
          </a:blip>
          <a:srcRect t="-5582" b="6312"/>
          <a:stretch/>
        </p:blipFill>
        <p:spPr>
          <a:xfrm>
            <a:off x="5895194" y="-412955"/>
            <a:ext cx="6296806" cy="7270955"/>
          </a:xfrm>
        </p:spPr>
      </p:pic>
    </p:spTree>
    <p:extLst>
      <p:ext uri="{BB962C8B-B14F-4D97-AF65-F5344CB8AC3E}">
        <p14:creationId xmlns:p14="http://schemas.microsoft.com/office/powerpoint/2010/main" val="271739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585A43F1-6EEB-873B-12DD-1C4C16188E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5000"/>
          </a:blip>
          <a:srcRect l="403" t="-745" r="-1414" b="695"/>
          <a:stretch/>
        </p:blipFill>
        <p:spPr>
          <a:xfrm>
            <a:off x="3706761" y="-68826"/>
            <a:ext cx="8613058" cy="685308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403F348-589C-6D0F-36D9-7139BDC6A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801646"/>
            <a:ext cx="3578942" cy="466715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Architecture</a:t>
            </a:r>
            <a:b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b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</a:br>
            <a:r>
              <a:rPr lang="en-US" sz="3200" b="1" dirty="0">
                <a:solidFill>
                  <a:schemeClr val="tx1"/>
                </a:solidFill>
                <a:latin typeface="Algerian" panose="04020705040A02060702" pitchFamily="82" charset="0"/>
              </a:rPr>
              <a:t> 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84920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A0C47BD-BC39-C15B-C2CB-24430D2BD2C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832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DDC588-B703-64B8-8069-95C136C0A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79" y="1553495"/>
            <a:ext cx="11256579" cy="1140543"/>
          </a:xfrm>
        </p:spPr>
        <p:txBody>
          <a:bodyPr/>
          <a:lstStyle/>
          <a:p>
            <a:r>
              <a:rPr lang="en-US" sz="4000" dirty="0" err="1">
                <a:latin typeface="Algerian" panose="04020705040A02060702" pitchFamily="82" charset="0"/>
              </a:rPr>
              <a:t>plp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5528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0CB4E11-9C0E-4953-9D91-15AE6D339F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-9832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556" y="884903"/>
            <a:ext cx="2432805" cy="1039270"/>
          </a:xfrm>
        </p:spPr>
        <p:txBody>
          <a:bodyPr/>
          <a:lstStyle/>
          <a:p>
            <a:r>
              <a:rPr lang="en-US" sz="6000" dirty="0">
                <a:latin typeface="Arial Black" panose="020B0A04020102020204" pitchFamily="34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252458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64A8-49E8-CD18-05EA-8AD6FC9D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DF0D5F4-B385-E649-D8EB-08A68845C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832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EBC109-10E4-9A1B-AEE3-37A15974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529" y="5717457"/>
            <a:ext cx="11256579" cy="1140543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ADMIN DASHBOARD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3773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31CD-B81A-3AC5-7BCB-A769C380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DDD6-AD7C-A1DF-031A-FA7903F8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568" y="191729"/>
            <a:ext cx="7407722" cy="609411"/>
          </a:xfrm>
        </p:spPr>
        <p:txBody>
          <a:bodyPr/>
          <a:lstStyle/>
          <a:p>
            <a:r>
              <a:rPr lang="en-US" sz="6600" dirty="0">
                <a:latin typeface="Algerian" panose="04020705040A02060702" pitchFamily="82" charset="0"/>
              </a:rPr>
              <a:t>FEATURES</a:t>
            </a:r>
            <a:endParaRPr lang="en-US" sz="66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59B216C-3134-BB53-40BB-8881EF7F63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605" r="-754"/>
          <a:stretch/>
        </p:blipFill>
        <p:spPr>
          <a:xfrm>
            <a:off x="0" y="0"/>
            <a:ext cx="385064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F26E-ED1F-76BE-E475-916AE352D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6E0435D-8787-6308-88EC-7786CA4E8F56}"/>
              </a:ext>
            </a:extLst>
          </p:cNvPr>
          <p:cNvSpPr>
            <a:spLocks noGrp="1" noChangeArrowheads="1"/>
          </p:cNvSpPr>
          <p:nvPr>
            <p:ph type="body" sz="half" idx="12"/>
          </p:nvPr>
        </p:nvSpPr>
        <p:spPr bwMode="auto">
          <a:xfrm>
            <a:off x="4128574" y="1132771"/>
            <a:ext cx="8063426" cy="680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Ordering System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menu browsing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Customizable orders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Quick add-to-cart and checkout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Order Tracking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confirmation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Live tracking of food preparation &amp; delivery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b="0" cap="none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Multi-Cuisine Support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 to feature different food categories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Dashboard for Kitchen Management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 status updates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Inventory tracking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analytics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4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8C5AEA-7884-E448-1CA4-A7798C7D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0" y="457200"/>
            <a:ext cx="6858000" cy="73152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SECURITY</a:t>
            </a:r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A289D314-DD04-67BD-D4E9-A1E194F0D8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143488" y="1383275"/>
            <a:ext cx="613184" cy="54864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AB87FE-7B3B-7591-6A00-41287DE3E0A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826060" y="1348736"/>
            <a:ext cx="6603939" cy="1371600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Authentication: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 Security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user authentication and role-based access control.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702474E0-412A-1AB6-2B95-92D7E9F273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103493" y="2477483"/>
            <a:ext cx="613184" cy="54864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05E72F-72EB-FFBB-A77B-357A3B04E760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809908" y="2446018"/>
            <a:ext cx="6315292" cy="1371600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Protection</a:t>
            </a:r>
            <a:r>
              <a:rPr kumimoji="0" lang="en-US" altLang="en-US" sz="18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r>
              <a:rPr kumimoji="0" lang="en-US" alt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handling of sensitive customer information. Prevention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SQL injection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other vulnerabilities. 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61B9F8C-06A6-C453-2C60-78603882910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103493" y="4012051"/>
            <a:ext cx="613184" cy="548640"/>
          </a:xfrm>
        </p:spPr>
        <p:txBody>
          <a:bodyPr/>
          <a:lstStyle/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7A7EB0-FCF4-D0D7-784B-539FB2A19B80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827277" y="3817618"/>
            <a:ext cx="6602722" cy="2129034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 Management: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user session handling to prevent unauthorized access.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Error Handling: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Graceful error messages and exception handling for a secure  experience.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5304AF-EFC8-08A7-8328-DA216A8CD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32DC29-2957-F097-5BA4-FC244F8C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68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536CF-BC42-9A72-0BA9-4D7290513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F5B1E1-54FD-AA7F-661A-B48321E9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442" y="308156"/>
            <a:ext cx="6858000" cy="73152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DATABASE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4979D5-76C2-EB4A-9520-BA87B0FF9DAD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05744" y="967081"/>
            <a:ext cx="10628671" cy="4697118"/>
          </a:xfrm>
        </p:spPr>
        <p:txBody>
          <a:bodyPr/>
          <a:lstStyle/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400" dirty="0"/>
              <a:t>The </a:t>
            </a:r>
            <a:r>
              <a:rPr lang="en-US" sz="2400" b="1" dirty="0" err="1"/>
              <a:t>Flavour</a:t>
            </a:r>
            <a:r>
              <a:rPr lang="en-US" sz="2400" b="1" dirty="0"/>
              <a:t> Hub</a:t>
            </a:r>
            <a:r>
              <a:rPr lang="en-US" sz="2400" dirty="0"/>
              <a:t> project uses </a:t>
            </a:r>
            <a:r>
              <a:rPr lang="en-US" sz="2400" b="1" dirty="0"/>
              <a:t>MySQL</a:t>
            </a:r>
            <a:r>
              <a:rPr lang="en-US" sz="2400" dirty="0"/>
              <a:t> as its </a:t>
            </a:r>
            <a:r>
              <a:rPr lang="en-US" sz="2400" b="1" dirty="0"/>
              <a:t>relational database</a:t>
            </a:r>
            <a:r>
              <a:rPr lang="en-US" sz="2400" dirty="0"/>
              <a:t> to efficiently manage and store data. It includes well-structured tables for </a:t>
            </a:r>
            <a:r>
              <a:rPr lang="en-US" sz="2400" b="1" dirty="0"/>
              <a:t>users, products, categories, and orders</a:t>
            </a:r>
            <a:r>
              <a:rPr lang="en-US" sz="2400" dirty="0"/>
              <a:t>. The </a:t>
            </a:r>
            <a:r>
              <a:rPr lang="en-US" sz="2400" b="1" dirty="0"/>
              <a:t>User table</a:t>
            </a:r>
            <a:r>
              <a:rPr lang="en-US" sz="2400" dirty="0"/>
              <a:t> handles authentication details, while the </a:t>
            </a:r>
            <a:r>
              <a:rPr lang="en-US" sz="2400" b="1" dirty="0"/>
              <a:t>Product and Category tables</a:t>
            </a:r>
            <a:r>
              <a:rPr lang="en-US" sz="2400" dirty="0"/>
              <a:t> store food items and their classifications. The </a:t>
            </a:r>
            <a:r>
              <a:rPr lang="en-US" sz="2400" b="1" dirty="0"/>
              <a:t>Order table</a:t>
            </a:r>
            <a:r>
              <a:rPr lang="en-US" sz="2400" dirty="0"/>
              <a:t> tracks customer purchases and order statuses. The application uses </a:t>
            </a:r>
            <a:r>
              <a:rPr lang="en-US" sz="2400" b="1" dirty="0"/>
              <a:t>CRUD operations</a:t>
            </a:r>
            <a:r>
              <a:rPr lang="en-US" sz="2400" dirty="0"/>
              <a:t> (Create, Read, Update, Delete) for data manipulation, ensuring smooth and consistent data management. </a:t>
            </a:r>
            <a:r>
              <a:rPr lang="en-US" sz="2400" b="1" dirty="0"/>
              <a:t>Entity relationships</a:t>
            </a:r>
            <a:r>
              <a:rPr lang="en-US" sz="2400" dirty="0"/>
              <a:t> and </a:t>
            </a:r>
            <a:r>
              <a:rPr lang="en-US" sz="2400" b="1" dirty="0"/>
              <a:t>foreign key constraints</a:t>
            </a:r>
            <a:r>
              <a:rPr lang="en-US" sz="2400" dirty="0"/>
              <a:t> are implemented to maintain data integrity and accuracy.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8FB9E3-6CF3-6322-85E8-8E11CA86F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5989319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EECBC-A9DE-E11E-0576-FA3CC1EBFC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56" t="39976" r="18629" b="39340"/>
          <a:stretch/>
        </p:blipFill>
        <p:spPr>
          <a:xfrm>
            <a:off x="1" y="4287520"/>
            <a:ext cx="7792720" cy="2570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5531AB-7AC8-E1B2-30A7-59C57178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32" r="85417" b="41936"/>
          <a:stretch/>
        </p:blipFill>
        <p:spPr>
          <a:xfrm>
            <a:off x="8198464" y="4072279"/>
            <a:ext cx="3241694" cy="27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6B00-81F0-AB7C-411C-51E96EE9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28" y="457200"/>
            <a:ext cx="6858000" cy="609411"/>
          </a:xfrm>
        </p:spPr>
        <p:txBody>
          <a:bodyPr/>
          <a:lstStyle/>
          <a:p>
            <a:r>
              <a:rPr lang="en-US" sz="9600" dirty="0">
                <a:latin typeface="Blackadder ITC" panose="04020505051007020D02" pitchFamily="82" charset="0"/>
              </a:rPr>
              <a:t>Index</a:t>
            </a:r>
          </a:p>
        </p:txBody>
      </p:sp>
      <p:pic>
        <p:nvPicPr>
          <p:cNvPr id="65" name="Picture Placeholder 64" descr="Avocado and egg on toast">
            <a:extLst>
              <a:ext uri="{FF2B5EF4-FFF2-40B4-BE49-F238E27FC236}">
                <a16:creationId xmlns:a16="http://schemas.microsoft.com/office/drawing/2014/main" id="{0D32CEB2-770F-E962-99F3-CAF2B4D5BA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0" r="20"/>
          <a:stretch/>
        </p:blipFill>
        <p:spPr>
          <a:xfrm>
            <a:off x="0" y="0"/>
            <a:ext cx="3971109" cy="6858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22D19B-A04F-A214-7C2A-043A8FF5F93E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589463" y="2033319"/>
            <a:ext cx="3292475" cy="3730857"/>
          </a:xfrm>
        </p:spPr>
        <p:txBody>
          <a:bodyPr/>
          <a:lstStyle/>
          <a:p>
            <a:r>
              <a:rPr lang="en-US" sz="2000" dirty="0"/>
              <a:t>Introduction </a:t>
            </a:r>
          </a:p>
          <a:p>
            <a:r>
              <a:rPr lang="en-US" sz="2000" dirty="0"/>
              <a:t>Objectives </a:t>
            </a:r>
          </a:p>
          <a:p>
            <a:r>
              <a:rPr lang="en-US" sz="2000" dirty="0"/>
              <a:t>Problem Statement</a:t>
            </a:r>
          </a:p>
          <a:p>
            <a:r>
              <a:rPr lang="en-US" sz="2000" dirty="0"/>
              <a:t>Solution Overview</a:t>
            </a:r>
          </a:p>
          <a:p>
            <a:r>
              <a:rPr lang="en-US" sz="2000" dirty="0"/>
              <a:t>Technology Stack </a:t>
            </a:r>
          </a:p>
          <a:p>
            <a:r>
              <a:rPr lang="en-US" sz="2000" dirty="0"/>
              <a:t>Architecture </a:t>
            </a:r>
          </a:p>
          <a:p>
            <a:r>
              <a:rPr lang="en-US" sz="2000" dirty="0"/>
              <a:t>Features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31C59D-623C-2922-32F1-0CD378A72CB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406581" y="2033318"/>
            <a:ext cx="3292475" cy="3730857"/>
          </a:xfrm>
        </p:spPr>
        <p:txBody>
          <a:bodyPr/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Security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Performance and Scalability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Business Impact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Future Enhancements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DA80-6968-DCB5-8E1C-5C8EED087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7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21C33-ED7E-B73F-92BB-E6819445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C2F-A85E-253A-ED63-6FB0593A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38" y="219916"/>
            <a:ext cx="7407722" cy="786582"/>
          </a:xfrm>
        </p:spPr>
        <p:txBody>
          <a:bodyPr/>
          <a:lstStyle/>
          <a:p>
            <a:r>
              <a:rPr lang="en-US" sz="32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Performance and scalability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C0A19-D18B-D74D-13FB-95FCE425C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BD8B6B73-6F17-A38D-7C49-19FF864F1C1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1268035" y="1072538"/>
            <a:ext cx="8259096" cy="2880852"/>
          </a:xfrm>
        </p:spPr>
        <p:txBody>
          <a:bodyPr/>
          <a:lstStyle/>
          <a:p>
            <a:r>
              <a:rPr lang="en-US" sz="3200" b="1" dirty="0"/>
              <a:t>Performance:</a:t>
            </a:r>
            <a:endParaRPr lang="en-US" sz="3200" dirty="0"/>
          </a:p>
          <a:p>
            <a:r>
              <a:rPr lang="en-US" sz="2400" b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Optimized with efficient database queries and indexing for faster data retrieval.</a:t>
            </a:r>
          </a:p>
          <a:p>
            <a:r>
              <a:rPr lang="en-US" sz="2400" b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Caching mechanisms to reduce server load and improve response times.</a:t>
            </a:r>
          </a:p>
          <a:p>
            <a:r>
              <a:rPr lang="en-US" sz="2400" b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order updates for a seamless user experience.</a:t>
            </a:r>
          </a:p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A37802D-00C2-A577-4CF4-A001CEA64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17" t="21658" r="10057" b="23540"/>
          <a:stretch/>
        </p:blipFill>
        <p:spPr>
          <a:xfrm>
            <a:off x="6471920" y="4206240"/>
            <a:ext cx="4531360" cy="265176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384E7C-03BE-329E-7980-650A5853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84" t="24870" r="38915" b="7646"/>
          <a:stretch/>
        </p:blipFill>
        <p:spPr>
          <a:xfrm>
            <a:off x="460248" y="4112835"/>
            <a:ext cx="4863592" cy="26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8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A0BC-42B8-A67E-BA00-2F4BD644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05431-582C-5672-E2F3-66ACEA55D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EE5BAE0-3907-80CB-8B7B-785C6CDBC0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</a14:imgLayer>
                </a14:imgProps>
              </a:ext>
            </a:extLst>
          </a:blip>
          <a:srcRect l="21084" t="1482" r="25483"/>
          <a:stretch/>
        </p:blipFill>
        <p:spPr>
          <a:xfrm>
            <a:off x="0" y="0"/>
            <a:ext cx="6350000" cy="667804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832DB-A0BC-41C6-2585-5A591F6FA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90" y="411481"/>
            <a:ext cx="7407722" cy="609411"/>
          </a:xfrm>
        </p:spPr>
        <p:txBody>
          <a:bodyPr/>
          <a:lstStyle/>
          <a:p>
            <a:r>
              <a:rPr lang="en-US" sz="32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Performance and scalability</a:t>
            </a:r>
            <a:endParaRPr lang="en-US" sz="32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EEB425D3-B9B9-9810-6666-7E00D95E907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6004561" y="1750142"/>
            <a:ext cx="5971130" cy="3797217"/>
          </a:xfrm>
        </p:spPr>
        <p:txBody>
          <a:bodyPr/>
          <a:lstStyle/>
          <a:p>
            <a:r>
              <a:rPr lang="en-US" sz="320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SCALABILITY:</a:t>
            </a:r>
          </a:p>
          <a:p>
            <a:r>
              <a:rPr lang="en-US" sz="2800" b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Designed to handle growing user traffic and order volume.</a:t>
            </a:r>
          </a:p>
          <a:p>
            <a:r>
              <a:rPr lang="en-US" sz="2800" b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Asynchronous processing for efficient background operations.</a:t>
            </a:r>
          </a:p>
          <a:p>
            <a:r>
              <a:rPr lang="en-US" sz="2800" b="0" cap="non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Flexible architecture to support future feature expansions. </a:t>
            </a:r>
          </a:p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93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CA3AE-91E5-BEE3-9BE0-1A2BD998C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C5E4D-FFA0-A82C-705A-99624BD2F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7452360" cy="731520"/>
          </a:xfrm>
        </p:spPr>
        <p:txBody>
          <a:bodyPr/>
          <a:lstStyle/>
          <a:p>
            <a:r>
              <a:rPr lang="en-US" sz="40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Business impact</a:t>
            </a:r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5E09B3-6D88-FBAE-54CC-065875347350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31648" y="1317523"/>
            <a:ext cx="8115939" cy="4581831"/>
          </a:xfrm>
        </p:spPr>
        <p:txBody>
          <a:bodyPr/>
          <a:lstStyle/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400" dirty="0"/>
              <a:t>The </a:t>
            </a:r>
            <a:r>
              <a:rPr lang="en-US" sz="2400" b="1" dirty="0" err="1"/>
              <a:t>Flavour</a:t>
            </a:r>
            <a:r>
              <a:rPr lang="en-US" sz="2400" b="1" dirty="0"/>
              <a:t> Hub</a:t>
            </a:r>
            <a:r>
              <a:rPr lang="en-US" sz="2400" dirty="0"/>
              <a:t> project significantly enhances the </a:t>
            </a:r>
            <a:r>
              <a:rPr lang="en-US" sz="2400" b="1" dirty="0"/>
              <a:t>efficiency and profitability</a:t>
            </a:r>
            <a:r>
              <a:rPr lang="en-US" sz="2400" dirty="0"/>
              <a:t> of cloud kitchens by streamlining </a:t>
            </a:r>
            <a:r>
              <a:rPr lang="en-US" sz="2400" b="1" dirty="0"/>
              <a:t>order management</a:t>
            </a:r>
            <a:r>
              <a:rPr lang="en-US" sz="2400" dirty="0"/>
              <a:t> and reducing manual errors. By offering a seamless </a:t>
            </a:r>
            <a:r>
              <a:rPr lang="en-US" sz="2400" b="1" dirty="0"/>
              <a:t>online ordering platform</a:t>
            </a:r>
            <a:r>
              <a:rPr lang="en-US" sz="2400" dirty="0"/>
              <a:t>, it improves </a:t>
            </a:r>
            <a:r>
              <a:rPr lang="en-US" sz="2400" b="1" dirty="0"/>
              <a:t>customer experience</a:t>
            </a:r>
            <a:r>
              <a:rPr lang="en-US" sz="2400" dirty="0"/>
              <a:t> through faster service, real-time tracking, and secure transactions. The platform also helps cloud kitchens expand their </a:t>
            </a:r>
            <a:r>
              <a:rPr lang="en-US" sz="2400" b="1" dirty="0"/>
              <a:t>customer reach</a:t>
            </a:r>
            <a:r>
              <a:rPr lang="en-US" sz="2400" dirty="0"/>
              <a:t> by establishing a strong </a:t>
            </a:r>
            <a:r>
              <a:rPr lang="en-US" sz="2400" b="1" dirty="0"/>
              <a:t>online presence</a:t>
            </a:r>
            <a:r>
              <a:rPr lang="en-US" sz="2400" dirty="0"/>
              <a:t>, leading to increased sales and revenue growth. With its </a:t>
            </a:r>
            <a:r>
              <a:rPr lang="en-US" sz="2400" b="1" dirty="0"/>
              <a:t>scalable architecture</a:t>
            </a:r>
            <a:r>
              <a:rPr lang="en-US" sz="2400" dirty="0"/>
              <a:t>, </a:t>
            </a:r>
            <a:r>
              <a:rPr lang="en-US" sz="2400" dirty="0" err="1"/>
              <a:t>Flavour</a:t>
            </a:r>
            <a:r>
              <a:rPr lang="en-US" sz="2400" dirty="0"/>
              <a:t> Hub can easily accommodate </a:t>
            </a:r>
            <a:r>
              <a:rPr lang="en-US" sz="2400" b="1" dirty="0"/>
              <a:t>growing user traffic</a:t>
            </a:r>
            <a:r>
              <a:rPr lang="en-US" sz="2400" dirty="0"/>
              <a:t> and adapt to future business expansions, making it a valuable solution for modern cloud kitchens.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DB2F55C-FDE9-0CBD-6A5F-089CB2EE3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1877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F39CA-3C61-484F-5E5E-98176769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587" y="0"/>
            <a:ext cx="3844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85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0F8B-900C-F818-DD6B-499BB8F94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2D3932-2E9D-6519-1782-C35DA9F8B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7452360" cy="731520"/>
          </a:xfrm>
        </p:spPr>
        <p:txBody>
          <a:bodyPr/>
          <a:lstStyle/>
          <a:p>
            <a:r>
              <a:rPr lang="en-US" sz="40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Future enhancement</a:t>
            </a:r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4D4FFD-0F5B-5F0E-3727-1138E1C08A7F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31648" y="1317523"/>
            <a:ext cx="8115939" cy="4581831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Gateway Integration: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support for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online payments</a:t>
            </a:r>
            <a:r>
              <a:rPr lang="en-US" altLang="en-US" sz="3200" dirty="0"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Order Tracking: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GPS tracking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live order status updates.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Recommendations: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suggest personalized food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103346-79AB-8505-2E85-6C14D65B1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1877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F65158-DDEE-9A12-1BEC-F7EA040A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587" y="-1016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9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09EF0-0977-1807-59C0-885B5B275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EFEDC-5C6E-D101-FFEA-813755C0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7452360" cy="731520"/>
          </a:xfrm>
        </p:spPr>
        <p:txBody>
          <a:bodyPr/>
          <a:lstStyle/>
          <a:p>
            <a:r>
              <a:rPr lang="en-US" sz="40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Future enhancement</a:t>
            </a:r>
            <a:endParaRPr lang="en-US" sz="4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8B9EEF-7DEB-A887-5200-FAAA58C1360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31648" y="1317524"/>
            <a:ext cx="8115939" cy="3883742"/>
          </a:xfrm>
        </p:spPr>
        <p:txBody>
          <a:bodyPr/>
          <a:lstStyle/>
          <a:p>
            <a:pPr marL="457200" marR="0" indent="-457200" algn="l" rtl="0" eaLnBrk="0" fontAlgn="base" latinLnBrk="0" hangingPunct="0">
              <a:buFont typeface="Wingdings" panose="05000000000000000000" pitchFamily="2" charset="2"/>
              <a:buChar char="ü"/>
            </a:pPr>
            <a:endParaRPr lang="en-IN" sz="3200" dirty="0">
              <a:effectLst/>
            </a:endParaRPr>
          </a:p>
          <a:p>
            <a:pPr marL="457200" marR="0" indent="-457200" algn="l" rtl="0" eaLnBrk="0" fontAlgn="base" latinLnBrk="0" hangingPunct="0">
              <a:buFont typeface="Wingdings" panose="05000000000000000000" pitchFamily="2" charset="2"/>
              <a:buChar char="ü"/>
            </a:pPr>
            <a:r>
              <a:rPr lang="en-US" sz="32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Analytics and Reporting: 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Add </a:t>
            </a:r>
            <a:r>
              <a:rPr lang="en-US" sz="32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data-driven insights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to track sales and customer trends.</a:t>
            </a:r>
            <a:endParaRPr lang="en-IN" sz="3200" dirty="0">
              <a:effectLst/>
            </a:endParaRPr>
          </a:p>
          <a:p>
            <a:pPr marL="457200" marR="0" indent="-457200" algn="l" rtl="0" eaLnBrk="0" fontAlgn="base" latinLnBrk="0" hangingPunct="0">
              <a:buFont typeface="Wingdings" panose="05000000000000000000" pitchFamily="2" charset="2"/>
              <a:buChar char="ü"/>
            </a:pPr>
            <a:r>
              <a:rPr lang="en-US" sz="32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Mobile App Development:</a:t>
            </a:r>
            <a:r>
              <a:rPr lang="en-US" sz="32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Expand the platform with a </a:t>
            </a:r>
            <a:r>
              <a:rPr lang="en-US" sz="3200" b="1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mobile application</a:t>
            </a:r>
            <a:r>
              <a:rPr lang="en-US" sz="3200" b="0" i="0" kern="120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for wider accessibility.</a:t>
            </a:r>
            <a:endParaRPr lang="en-IN" sz="3200" dirty="0">
              <a:effectLst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0D6B076-E42B-FEEF-8ECA-D1DAED369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1877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F19FA8-3585-7745-7C43-9A196E2B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587" y="-1016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15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9A8D-3F5C-017D-A3E5-F728D0823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9A532C-FBDE-A901-A5E2-D846F36A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3" y="350679"/>
            <a:ext cx="4920366" cy="801329"/>
          </a:xfrm>
        </p:spPr>
        <p:txBody>
          <a:bodyPr/>
          <a:lstStyle/>
          <a:p>
            <a:r>
              <a:rPr lang="en-US" sz="48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LIMITATION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96CAA-09B1-FC99-5C6A-D440887071AA}"/>
              </a:ext>
            </a:extLst>
          </p:cNvPr>
          <p:cNvSpPr txBox="1"/>
          <p:nvPr/>
        </p:nvSpPr>
        <p:spPr>
          <a:xfrm>
            <a:off x="561797" y="1359590"/>
            <a:ext cx="1040253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Payment Options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Its limited to just a few payment methods, we will work on that.</a:t>
            </a:r>
          </a:p>
          <a:p>
            <a:pPr lvl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– For prediction and analysis of orders and customer behavior</a:t>
            </a:r>
          </a:p>
        </p:txBody>
      </p:sp>
    </p:spTree>
    <p:extLst>
      <p:ext uri="{BB962C8B-B14F-4D97-AF65-F5344CB8AC3E}">
        <p14:creationId xmlns:p14="http://schemas.microsoft.com/office/powerpoint/2010/main" val="3633843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8BC540-C8B0-6DC5-693B-A8E2FBB5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3" y="350679"/>
            <a:ext cx="4920366" cy="801329"/>
          </a:xfrm>
        </p:spPr>
        <p:txBody>
          <a:bodyPr/>
          <a:lstStyle/>
          <a:p>
            <a:r>
              <a:rPr lang="en-US" sz="4800" kern="1200" dirty="0">
                <a:solidFill>
                  <a:srgbClr val="000000"/>
                </a:solidFill>
                <a:effectLst/>
                <a:latin typeface="Algerian" panose="04020705040A02060702" pitchFamily="82" charset="0"/>
                <a:ea typeface="+mj-ea"/>
                <a:cs typeface="+mj-cs"/>
              </a:rPr>
              <a:t>conclusion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8C269-23A8-BE7F-D540-F622FA5C877E}"/>
              </a:ext>
            </a:extLst>
          </p:cNvPr>
          <p:cNvSpPr txBox="1"/>
          <p:nvPr/>
        </p:nvSpPr>
        <p:spPr>
          <a:xfrm>
            <a:off x="605363" y="1280931"/>
            <a:ext cx="104025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Flavour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Hub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project effectively streamlines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online food ordering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kitchen operations for cloud kitchens. With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Spring Boot, MySQL, and a responsive frontend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it ensures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efficiency, security, and scalability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The platform simplifies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order management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enhances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customer experience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through real-time updates and a user-friendly interface. Its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scalable architecture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potential for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make it a robust solution for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long-term growth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the cloud kitchen industry.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643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E1C1-9F4E-4885-8EB7-50A8AB42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1464" y="1174955"/>
            <a:ext cx="7228159" cy="1280160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Contributors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A4FE3B-CDB9-4A33-A1EC-6BA5FFA2515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609426" y="2728451"/>
            <a:ext cx="6442032" cy="2236839"/>
          </a:xfrm>
        </p:spPr>
        <p:txBody>
          <a:bodyPr numCol="2"/>
          <a:lstStyle/>
          <a:p>
            <a:r>
              <a:rPr lang="en-US" sz="2800" dirty="0"/>
              <a:t>Rupalika Nayak</a:t>
            </a:r>
          </a:p>
          <a:p>
            <a:r>
              <a:rPr lang="en-US" sz="2800" dirty="0"/>
              <a:t>Pratikshya Singh</a:t>
            </a:r>
          </a:p>
        </p:txBody>
      </p:sp>
      <p:pic>
        <p:nvPicPr>
          <p:cNvPr id="10" name="Picture Placeholder 9" descr="A person sprinkling flour on a dough">
            <a:extLst>
              <a:ext uri="{FF2B5EF4-FFF2-40B4-BE49-F238E27FC236}">
                <a16:creationId xmlns:a16="http://schemas.microsoft.com/office/drawing/2014/main" id="{A54E0AEB-D144-71F1-0307-E315EB45D6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40" r="40"/>
          <a:stretch/>
        </p:blipFill>
        <p:spPr>
          <a:xfrm>
            <a:off x="0" y="0"/>
            <a:ext cx="3968496" cy="6858000"/>
          </a:xfrm>
        </p:spPr>
      </p:pic>
    </p:spTree>
    <p:extLst>
      <p:ext uri="{BB962C8B-B14F-4D97-AF65-F5344CB8AC3E}">
        <p14:creationId xmlns:p14="http://schemas.microsoft.com/office/powerpoint/2010/main" val="170094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CCE6A0F-96FD-2948-3F06-0D1BC1EE10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2300" r="2230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2BDCA-4CF8-7997-E40E-AC4C63D4C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52" y="2295830"/>
            <a:ext cx="11201400" cy="971552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Script MT Bold" panose="030406020406070809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5754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DF8B25-0ADF-1ADD-BD41-5B90D963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0" y="457200"/>
            <a:ext cx="6129528" cy="73152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Introduction</a:t>
            </a:r>
            <a:endParaRPr lang="en-US" dirty="0"/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BA70B016-1833-68FE-93AB-996E91399D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380" r="16380"/>
          <a:stretch/>
        </p:blipFill>
        <p:spPr>
          <a:xfrm>
            <a:off x="0" y="-800208"/>
            <a:ext cx="4611329" cy="6858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B96F17-8680-B35B-44A9-B443514F0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78071"/>
            <a:ext cx="457200" cy="368448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93125C3-EA13-7CF0-2D11-8E28A6DBFFCC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854245" y="1258528"/>
            <a:ext cx="8121445" cy="4601497"/>
          </a:xfrm>
        </p:spPr>
        <p:txBody>
          <a:bodyPr/>
          <a:lstStyle/>
          <a:p>
            <a:pPr lvl="2"/>
            <a:r>
              <a:rPr lang="en-US" sz="2400" b="1" dirty="0" err="1"/>
              <a:t>Flavour</a:t>
            </a:r>
            <a:r>
              <a:rPr lang="en-US" sz="2400" b="1" dirty="0"/>
              <a:t> Hub</a:t>
            </a:r>
            <a:r>
              <a:rPr lang="en-US" sz="2400" dirty="0"/>
              <a:t> is a </a:t>
            </a:r>
            <a:r>
              <a:rPr lang="en-US" sz="2400" b="1" dirty="0"/>
              <a:t>cloud kitchen-based e-commerce platform</a:t>
            </a:r>
            <a:r>
              <a:rPr lang="en-US" sz="2400" dirty="0"/>
              <a:t> designed to streamline </a:t>
            </a:r>
            <a:r>
              <a:rPr lang="en-US" sz="2400" b="1" dirty="0"/>
              <a:t>online food ordering</a:t>
            </a:r>
            <a:r>
              <a:rPr lang="en-US" sz="2400" dirty="0"/>
              <a:t> and kitchen operations. It offers a seamless interface for customers to browse menus, place orders, and track deliveries, while providing an </a:t>
            </a:r>
            <a:r>
              <a:rPr lang="en-US" sz="2400" b="1" dirty="0"/>
              <a:t>admin dashboard</a:t>
            </a:r>
            <a:r>
              <a:rPr lang="en-US" sz="2400" dirty="0"/>
              <a:t> for efficient order and product management.</a:t>
            </a:r>
          </a:p>
          <a:p>
            <a:pPr lvl="2"/>
            <a:r>
              <a:rPr lang="en-US" sz="2400" dirty="0"/>
              <a:t>Built using </a:t>
            </a:r>
            <a:r>
              <a:rPr lang="en-US" sz="2400" b="1" dirty="0"/>
              <a:t>Spring Boot, HTML, CSS, JavaScript, and MySQL</a:t>
            </a:r>
            <a:r>
              <a:rPr lang="en-US" sz="2400" dirty="0"/>
              <a:t>, </a:t>
            </a:r>
            <a:r>
              <a:rPr lang="en-US" sz="2400" dirty="0" err="1"/>
              <a:t>Flavour</a:t>
            </a:r>
            <a:r>
              <a:rPr lang="en-US" sz="2400" dirty="0"/>
              <a:t> Hub ensures </a:t>
            </a:r>
            <a:r>
              <a:rPr lang="en-US" sz="2400" b="1" dirty="0"/>
              <a:t>scalability, security, and performance</a:t>
            </a:r>
            <a:r>
              <a:rPr lang="en-US" sz="2400" dirty="0"/>
              <a:t>. The platform aims to enhance </a:t>
            </a:r>
            <a:r>
              <a:rPr lang="en-US" sz="2400" b="1" dirty="0"/>
              <a:t>customer experience</a:t>
            </a:r>
            <a:r>
              <a:rPr lang="en-US" sz="2400" dirty="0"/>
              <a:t>, reduce manual errors, and improve the </a:t>
            </a:r>
            <a:r>
              <a:rPr lang="en-US" sz="2400" b="1" dirty="0"/>
              <a:t>efficiency of cloud kitchens</a:t>
            </a:r>
            <a:r>
              <a:rPr lang="en-US" sz="24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EE5DA-011C-A8FF-4865-3C3506D33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65" y="3223137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70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7048D-A118-2A86-B431-B65D33512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A5D654-04F0-3E1E-850C-F424812D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40" y="80625"/>
            <a:ext cx="6129528" cy="731520"/>
          </a:xfrm>
        </p:spPr>
        <p:txBody>
          <a:bodyPr/>
          <a:lstStyle/>
          <a:p>
            <a:r>
              <a:rPr lang="en-US" sz="5400" dirty="0">
                <a:latin typeface="Algerian" panose="04020705040A02060702" pitchFamily="82" charset="0"/>
              </a:rPr>
              <a:t>EER DIAGRAM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3F0236-A877-5963-10A2-E4424F391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78071"/>
            <a:ext cx="457200" cy="368448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3CD8D3B-CE27-8145-2F0E-E13313A927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-2356" b="-2139"/>
          <a:stretch/>
        </p:blipFill>
        <p:spPr bwMode="auto">
          <a:xfrm>
            <a:off x="1177842" y="586154"/>
            <a:ext cx="9836316" cy="6191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9320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1F51-E4AD-487F-CC59-9E17E03E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128" y="457200"/>
            <a:ext cx="6858000" cy="609411"/>
          </a:xfrm>
        </p:spPr>
        <p:txBody>
          <a:bodyPr/>
          <a:lstStyle/>
          <a:p>
            <a:r>
              <a:rPr lang="en-US" sz="6600" dirty="0">
                <a:latin typeface="Algerian" panose="04020705040A02060702" pitchFamily="82" charset="0"/>
              </a:rPr>
              <a:t>objectives</a:t>
            </a:r>
            <a:endParaRPr lang="en-US" sz="6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90BC4-BFF7-33C6-D34C-DC181DBB3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4552" y="6061039"/>
            <a:ext cx="457200" cy="38548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B18E3-0331-7A9B-8E5D-07DC99CC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33" r="25333"/>
          <a:stretch/>
        </p:blipFill>
        <p:spPr>
          <a:xfrm>
            <a:off x="-1" y="0"/>
            <a:ext cx="3519293" cy="6858000"/>
          </a:xfrm>
          <a:prstGeom prst="rect">
            <a:avLst/>
          </a:prstGeom>
          <a:noFill/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89CDD639-2F70-4D9B-706C-8E32C7669484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4316361" y="1818967"/>
            <a:ext cx="7708491" cy="4699820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Customer Experience: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a seamless and user-friendly online food ordering platform.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 Kitchen Operations: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Simplify order management and reduce manual errors.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Security: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Protect customer data with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 Security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secure authentication.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 Scalability: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 growing customer demands efficiently with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 backend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Performance: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 fast and reliable order processing and real-time updates.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0430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8C5AEA-7884-E448-1CA4-A7798C7DD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080" y="457200"/>
            <a:ext cx="6858000" cy="731520"/>
          </a:xfrm>
        </p:spPr>
        <p:txBody>
          <a:bodyPr/>
          <a:lstStyle/>
          <a:p>
            <a:r>
              <a:rPr lang="en-US" sz="4400" dirty="0">
                <a:latin typeface="Algerian" panose="04020705040A02060702" pitchFamily="82" charset="0"/>
              </a:rPr>
              <a:t>Problem Statements</a:t>
            </a:r>
            <a:endParaRPr lang="en-US" sz="4400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A289D314-DD04-67BD-D4E9-A1E194F0D83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907209" y="1619249"/>
            <a:ext cx="613184" cy="54864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AB87FE-7B3B-7591-6A00-41287DE3E0AC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520392" y="1619249"/>
            <a:ext cx="7143287" cy="1027555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Order Management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Manual order handling leads to errors and delays.</a:t>
            </a:r>
          </a:p>
          <a:p>
            <a:endParaRPr lang="en-US" sz="1800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702474E0-412A-1AB6-2B95-92D7E9F273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907209" y="2766059"/>
            <a:ext cx="613184" cy="54864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05E72F-72EB-FFBB-A77B-357A3B04E760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4520393" y="2735578"/>
            <a:ext cx="7143285" cy="502920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Online Presence: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Cloud kitchens struggle to reach more customers without a digital platform.</a:t>
            </a:r>
          </a:p>
          <a:p>
            <a:endParaRPr lang="en-US" sz="2000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61B9F8C-06A6-C453-2C60-78603882910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907209" y="3671693"/>
            <a:ext cx="613184" cy="548640"/>
          </a:xfrm>
        </p:spPr>
        <p:txBody>
          <a:bodyPr/>
          <a:lstStyle/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7A7EB0-FCF4-D0D7-784B-539FB2A19B80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4520393" y="3714747"/>
            <a:ext cx="7143285" cy="2184922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Inconsistency: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Managing customer and order data manually increases the risk of inaccuracies.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altLang="en-US" sz="2000" b="1" dirty="0">
              <a:latin typeface="Arial" panose="020B0604020202020204" pitchFamily="34" charset="0"/>
            </a:endParaRPr>
          </a:p>
          <a:p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Scalability: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Traditional systems cannot efficiently handle growing order volumes.</a:t>
            </a:r>
          </a:p>
          <a:p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65304AF-EFC8-08A7-8328-DA216A8CD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1411" y="624778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CC305B-BA72-828C-E29F-5D75A2C58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9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3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A25EC5-D86E-3EBC-3A3A-2D395FED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7452360" cy="73152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Solution OVERVIEW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5604D66-3412-E07C-3511-AFC19FA2CE5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57201" y="1205012"/>
            <a:ext cx="7452360" cy="731520"/>
          </a:xfrm>
        </p:spPr>
        <p:txBody>
          <a:bodyPr/>
          <a:lstStyle/>
          <a:p>
            <a:r>
              <a:rPr lang="en-US" sz="2000" b="0" i="0" dirty="0" err="1"/>
              <a:t>Flavour</a:t>
            </a:r>
            <a:r>
              <a:rPr lang="en-US" sz="2000" b="0" i="0" dirty="0"/>
              <a:t> Hub offers a cloud kitchen e-commerce platform that addresses the challenges of online food ordering by:</a:t>
            </a:r>
          </a:p>
          <a:p>
            <a:endParaRPr lang="en-US" sz="2000" b="0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ACC1CDD8-A70B-3CAC-BECE-3D4CFCD64E2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423" y="2407193"/>
            <a:ext cx="613184" cy="54864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E7E894-AFE5-4B20-3214-FE1FC8916E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588538" y="2375637"/>
            <a:ext cx="6518393" cy="1940559"/>
          </a:xfrm>
        </p:spPr>
        <p:txBody>
          <a:bodyPr/>
          <a:lstStyle/>
          <a:p>
            <a:r>
              <a:rPr lang="en-US" sz="3200" b="1" dirty="0"/>
              <a:t>Seamless Customer Experience</a:t>
            </a:r>
            <a:r>
              <a:rPr lang="en-US" sz="2800" b="1" dirty="0"/>
              <a:t>:</a:t>
            </a:r>
            <a:r>
              <a:rPr lang="en-US" sz="2800" dirty="0"/>
              <a:t> Easy product browsing, cart management, and real-time order tracking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017EFAE-9E20-096B-78D4-82C352B9106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3132" y="4316196"/>
            <a:ext cx="613184" cy="54864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DCA487-B26E-2BEB-38E9-F0785344CB8D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44094" y="4202780"/>
            <a:ext cx="7101129" cy="1420034"/>
          </a:xfrm>
        </p:spPr>
        <p:txBody>
          <a:bodyPr/>
          <a:lstStyle/>
          <a:p>
            <a:r>
              <a:rPr lang="en-US" sz="3200" b="1" dirty="0"/>
              <a:t>Efficient Admin Dashboard</a:t>
            </a:r>
            <a:r>
              <a:rPr lang="en-US" sz="2800" b="1" dirty="0"/>
              <a:t>:</a:t>
            </a:r>
            <a:r>
              <a:rPr lang="en-US" sz="2800" dirty="0"/>
              <a:t> Manage products, categories, and orders with ease.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BA3BD53B-D8C6-1076-5864-95685210B51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-552" t="-2590" r="-14499" b="1467"/>
          <a:stretch/>
        </p:blipFill>
        <p:spPr>
          <a:xfrm>
            <a:off x="8386916" y="4379484"/>
            <a:ext cx="4345858" cy="2486660"/>
          </a:xfrm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D34DA2C2-8C95-D248-277D-F0B2D90870C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58706" b="29148"/>
          <a:stretch/>
        </p:blipFill>
        <p:spPr>
          <a:xfrm>
            <a:off x="8386916" y="2431516"/>
            <a:ext cx="3804593" cy="1884680"/>
          </a:xfrm>
        </p:spPr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0392C450-C62B-F60B-1D3E-102746E4415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t="8623" b="8623"/>
          <a:stretch/>
        </p:blipFill>
        <p:spPr>
          <a:xfrm>
            <a:off x="8387407" y="0"/>
            <a:ext cx="3804593" cy="2251587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E9992CB-E8C5-892B-7F56-F2CD217FA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1877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6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50553-BFED-D8AF-4900-5EDECC99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83FBB0-D429-2EB3-42CB-77D005AE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7452360" cy="73152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Solution OVERVIEW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C76749A-78E5-3B36-F44F-315E7E69C3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68479" y="1235186"/>
            <a:ext cx="7452360" cy="731520"/>
          </a:xfrm>
        </p:spPr>
        <p:txBody>
          <a:bodyPr/>
          <a:lstStyle/>
          <a:p>
            <a:r>
              <a:rPr lang="en-US" sz="2000" b="0" i="0" dirty="0" err="1"/>
              <a:t>Flavour</a:t>
            </a:r>
            <a:r>
              <a:rPr lang="en-US" sz="2000" b="0" i="0" dirty="0"/>
              <a:t> Hub offers a cloud kitchen e-commerce platform that addresses the challenges of online food ordering by:</a:t>
            </a:r>
          </a:p>
          <a:p>
            <a:endParaRPr lang="en-US" sz="2000" b="0" dirty="0"/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6480FD55-B86A-2B26-FEEF-6FDBC488CF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423" y="2407193"/>
            <a:ext cx="613184" cy="54864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49B796-DD2A-A951-519E-6F5D7F5B3680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634607" y="2262221"/>
            <a:ext cx="6518393" cy="1940559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Authentication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Spring Boot Security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data protection and secure transactions.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FF0C5FB-BCF2-690F-3CF6-45B689DCAC3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3132" y="4316196"/>
            <a:ext cx="613184" cy="54864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5C8AFB6-511A-0813-837F-C1F5CCCFBD91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44094" y="4192948"/>
            <a:ext cx="7101129" cy="1420034"/>
          </a:xfrm>
        </p:spPr>
        <p:txBody>
          <a:bodyPr/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Architecture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Handles increasing user traffic and order volume efficiently</a:t>
            </a:r>
            <a:r>
              <a:rPr lang="en-US" sz="2800" dirty="0"/>
              <a:t>.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D70BB5E7-9C42-D87F-3650-90B17280FCB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l="15006" t="9461" r="175" b="61642"/>
          <a:stretch/>
        </p:blipFill>
        <p:spPr>
          <a:xfrm>
            <a:off x="8367252" y="4219083"/>
            <a:ext cx="3824748" cy="1940559"/>
          </a:xfr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C69986B-5438-5466-7F0C-F2750C598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1877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41F4E-D7AD-C894-2B15-AF7C40391F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05" t="66068" r="47411" b="19010"/>
          <a:stretch/>
        </p:blipFill>
        <p:spPr>
          <a:xfrm>
            <a:off x="8367252" y="1147681"/>
            <a:ext cx="3824748" cy="26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299C-4A52-273C-1E9B-42397F1DE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1F9084-386E-E164-4990-2F2D5CA9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57200"/>
            <a:ext cx="7452360" cy="731520"/>
          </a:xfrm>
        </p:spPr>
        <p:txBody>
          <a:bodyPr/>
          <a:lstStyle/>
          <a:p>
            <a:r>
              <a:rPr lang="en-US" sz="4000" dirty="0">
                <a:latin typeface="Algerian" panose="04020705040A02060702" pitchFamily="82" charset="0"/>
              </a:rPr>
              <a:t>TECHNOLOGY STACK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DC6CEB-F701-4149-76C4-DB459E523B68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231648" y="1317524"/>
            <a:ext cx="7677913" cy="4060722"/>
          </a:xfrm>
        </p:spPr>
        <p:txBody>
          <a:bodyPr/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Spring Boot (Java) – for business logic and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HTML, CSS, JavaScript – for a responsive and user-friendly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MySQL – for storing customer, product, and order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Spring Boot Security – for authentication and data protection.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latin typeface="Arial" panose="020B0604020202020204" pitchFamily="34" charset="0"/>
              </a:rPr>
              <a:t>VS Code, </a:t>
            </a:r>
            <a:r>
              <a:rPr lang="en-US" altLang="en-US" sz="2000" dirty="0" err="1">
                <a:latin typeface="Arial" panose="020B0604020202020204" pitchFamily="34" charset="0"/>
              </a:rPr>
              <a:t>Github</a:t>
            </a:r>
            <a:r>
              <a:rPr lang="en-US" altLang="en-US" sz="2000" dirty="0">
                <a:latin typeface="Arial" panose="020B0604020202020204" pitchFamily="34" charset="0"/>
              </a:rPr>
              <a:t>, and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 – for development and version control.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6789DD3-3B5D-B907-8F0E-908C4F2436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6318774"/>
            <a:ext cx="457200" cy="457200"/>
          </a:xfrm>
        </p:spPr>
        <p:txBody>
          <a:bodyPr/>
          <a:lstStyle/>
          <a:p>
            <a:fld id="{745CA84A-544F-4B6B-BC9A-925394EE73B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36C2C-DF8A-C272-A12C-547AA183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80" y="0"/>
            <a:ext cx="3830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19860"/>
      </p:ext>
    </p:extLst>
  </p:cSld>
  <p:clrMapOvr>
    <a:masterClrMapping/>
  </p:clrMapOvr>
</p:sld>
</file>

<file path=ppt/theme/theme1.xml><?xml version="1.0" encoding="utf-8"?>
<a:theme xmlns:a="http://schemas.openxmlformats.org/drawingml/2006/main" name="Recipe Book">
  <a:themeElements>
    <a:clrScheme name="Recipe Book">
      <a:dk1>
        <a:srgbClr val="000000"/>
      </a:dk1>
      <a:lt1>
        <a:srgbClr val="FFFFFF"/>
      </a:lt1>
      <a:dk2>
        <a:srgbClr val="533103"/>
      </a:dk2>
      <a:lt2>
        <a:srgbClr val="EFEDEB"/>
      </a:lt2>
      <a:accent1>
        <a:srgbClr val="803386"/>
      </a:accent1>
      <a:accent2>
        <a:srgbClr val="506601"/>
      </a:accent2>
      <a:accent3>
        <a:srgbClr val="CCD737"/>
      </a:accent3>
      <a:accent4>
        <a:srgbClr val="FEB02E"/>
      </a:accent4>
      <a:accent5>
        <a:srgbClr val="D9386C"/>
      </a:accent5>
      <a:accent6>
        <a:srgbClr val="BA5506"/>
      </a:accent6>
      <a:hlink>
        <a:srgbClr val="467886"/>
      </a:hlink>
      <a:folHlink>
        <a:srgbClr val="96607D"/>
      </a:folHlink>
    </a:clrScheme>
    <a:fontScheme name="Custom 30">
      <a:majorFont>
        <a:latin typeface="Avenir Next LT Pro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533498_Win32_SL_V4" id="{7EC56A2A-540B-489A-B065-A4FCC872C513}" vid="{64210924-CB36-4598-9073-6E7978982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CDEC42-496C-4380-AC07-73E97C678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5619AA-2BEA-4051-A87B-B907D5106A5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5D5E752-B2F1-4657-A117-C693330BA22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1651</TotalTime>
  <Words>1207</Words>
  <Application>Microsoft Office PowerPoint</Application>
  <PresentationFormat>Widescreen</PresentationFormat>
  <Paragraphs>175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Algerian</vt:lpstr>
      <vt:lpstr>Aptos Display</vt:lpstr>
      <vt:lpstr>Arial</vt:lpstr>
      <vt:lpstr>Arial Black</vt:lpstr>
      <vt:lpstr>Avenir Next LT Pro</vt:lpstr>
      <vt:lpstr>Blackadder ITC</vt:lpstr>
      <vt:lpstr>Calibri</vt:lpstr>
      <vt:lpstr>Footlight MT Light</vt:lpstr>
      <vt:lpstr>Franklin Gothic Book</vt:lpstr>
      <vt:lpstr>Franklin Gothic Medium</vt:lpstr>
      <vt:lpstr>Script MT Bold</vt:lpstr>
      <vt:lpstr>Wingdings</vt:lpstr>
      <vt:lpstr>Recipe Book</vt:lpstr>
      <vt:lpstr>Flavour Hub</vt:lpstr>
      <vt:lpstr>Index</vt:lpstr>
      <vt:lpstr>Introduction</vt:lpstr>
      <vt:lpstr>EER DIAGRAM</vt:lpstr>
      <vt:lpstr>objectives</vt:lpstr>
      <vt:lpstr>Problem Statements</vt:lpstr>
      <vt:lpstr>Solution OVERVIEW</vt:lpstr>
      <vt:lpstr>Solution OVERVIEW</vt:lpstr>
      <vt:lpstr>TECHNOLOGY STACK</vt:lpstr>
      <vt:lpstr>architecture</vt:lpstr>
      <vt:lpstr>architecture</vt:lpstr>
      <vt:lpstr>architecture</vt:lpstr>
      <vt:lpstr>Architecture    Home page</vt:lpstr>
      <vt:lpstr>plp</vt:lpstr>
      <vt:lpstr>Cart</vt:lpstr>
      <vt:lpstr>ADMIN DASHBOARD</vt:lpstr>
      <vt:lpstr>FEATURES</vt:lpstr>
      <vt:lpstr>SECURITY</vt:lpstr>
      <vt:lpstr>DATABASE</vt:lpstr>
      <vt:lpstr>Performance and scalability</vt:lpstr>
      <vt:lpstr>Performance and scalability</vt:lpstr>
      <vt:lpstr>Business impact</vt:lpstr>
      <vt:lpstr>Future enhancement</vt:lpstr>
      <vt:lpstr>Future enhancement</vt:lpstr>
      <vt:lpstr>LIMITATION</vt:lpstr>
      <vt:lpstr>conclusion</vt:lpstr>
      <vt:lpstr>Contributors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Rupalika Nayak</dc:creator>
  <cp:lastModifiedBy>Rupalika Nayak</cp:lastModifiedBy>
  <cp:revision>1</cp:revision>
  <dcterms:created xsi:type="dcterms:W3CDTF">2025-04-03T05:00:32Z</dcterms:created>
  <dcterms:modified xsi:type="dcterms:W3CDTF">2025-04-05T07:11:06Z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